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5D2F"/>
    <a:srgbClr val="003054"/>
    <a:srgbClr val="D23E10"/>
    <a:srgbClr val="F27A54"/>
    <a:srgbClr val="ED7D31"/>
    <a:srgbClr val="9F480D"/>
    <a:srgbClr val="F37F5B"/>
    <a:srgbClr val="FF4B21"/>
    <a:srgbClr val="FF5050"/>
    <a:srgbClr val="EF90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1447" autoAdjust="0"/>
  </p:normalViewPr>
  <p:slideViewPr>
    <p:cSldViewPr snapToGrid="0">
      <p:cViewPr varScale="1">
        <p:scale>
          <a:sx n="89" d="100"/>
          <a:sy n="89" d="100"/>
        </p:scale>
        <p:origin x="1164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871AEA-D0C9-4073-B4EC-7D3FA5C2DB5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C382E4D8-09DE-4CE6-B0AB-53F04ACD638E}">
      <dgm:prSet phldrT="[Metin]" custT="1"/>
      <dgm:spPr>
        <a:solidFill>
          <a:schemeClr val="accent6">
            <a:lumMod val="75000"/>
          </a:schemeClr>
        </a:solidFill>
        <a:ln>
          <a:noFill/>
        </a:ln>
      </dgm:spPr>
      <dgm:t>
        <a:bodyPr/>
        <a:lstStyle/>
        <a:p>
          <a:r>
            <a:rPr lang="tr-TR" sz="1050" dirty="0"/>
            <a:t>Kurullar</a:t>
          </a:r>
        </a:p>
      </dgm:t>
    </dgm:pt>
    <dgm:pt modelId="{136DC1BE-DB24-4CB2-B4B7-967DEF1CFA13}" type="parTrans" cxnId="{E555FDE5-9803-42FB-8ED7-8B95CD86BA73}">
      <dgm:prSet/>
      <dgm:spPr>
        <a:solidFill>
          <a:schemeClr val="accent2"/>
        </a:solidFill>
      </dgm:spPr>
      <dgm:t>
        <a:bodyPr/>
        <a:lstStyle/>
        <a:p>
          <a:endParaRPr lang="tr-TR"/>
        </a:p>
      </dgm:t>
    </dgm:pt>
    <dgm:pt modelId="{BDBE8305-6462-4A80-8999-6D277FFED8D1}" type="sibTrans" cxnId="{E555FDE5-9803-42FB-8ED7-8B95CD86BA73}">
      <dgm:prSet/>
      <dgm:spPr/>
      <dgm:t>
        <a:bodyPr/>
        <a:lstStyle/>
        <a:p>
          <a:endParaRPr lang="tr-TR"/>
        </a:p>
      </dgm:t>
    </dgm:pt>
    <dgm:pt modelId="{24618D79-F035-4BB8-B305-D1610A5FE6C3}">
      <dgm:prSet phldrT="[Metin]" custT="1"/>
      <dgm:spPr>
        <a:solidFill>
          <a:schemeClr val="accent6">
            <a:lumMod val="75000"/>
          </a:schemeClr>
        </a:solidFill>
        <a:ln>
          <a:noFill/>
        </a:ln>
      </dgm:spPr>
      <dgm:t>
        <a:bodyPr/>
        <a:lstStyle/>
        <a:p>
          <a:r>
            <a:rPr lang="tr-TR" sz="1100" dirty="0"/>
            <a:t>Komisyonlar</a:t>
          </a:r>
        </a:p>
      </dgm:t>
    </dgm:pt>
    <dgm:pt modelId="{42455D27-BD43-418A-BAB1-F26BBDE76644}" type="parTrans" cxnId="{26AF73AA-570F-4E7F-889D-F3B1E0795108}">
      <dgm:prSet/>
      <dgm:spPr/>
      <dgm:t>
        <a:bodyPr/>
        <a:lstStyle/>
        <a:p>
          <a:endParaRPr lang="tr-TR"/>
        </a:p>
      </dgm:t>
    </dgm:pt>
    <dgm:pt modelId="{C8695F99-7E44-4922-8ABD-B4CAA116D885}" type="sibTrans" cxnId="{26AF73AA-570F-4E7F-889D-F3B1E0795108}">
      <dgm:prSet/>
      <dgm:spPr/>
      <dgm:t>
        <a:bodyPr/>
        <a:lstStyle/>
        <a:p>
          <a:endParaRPr lang="tr-TR"/>
        </a:p>
      </dgm:t>
    </dgm:pt>
    <dgm:pt modelId="{23D6A3CA-05AB-4B53-8CF4-2D1232675FC1}">
      <dgm:prSet custT="1"/>
      <dgm:spPr>
        <a:solidFill>
          <a:srgbClr val="4784FF"/>
        </a:solidFill>
      </dgm:spPr>
      <dgm:t>
        <a:bodyPr/>
        <a:lstStyle/>
        <a:p>
          <a:r>
            <a:rPr lang="tr-TR" sz="500" dirty="0"/>
            <a:t>Öz Değerlendirme Kurulu</a:t>
          </a:r>
        </a:p>
      </dgm:t>
    </dgm:pt>
    <dgm:pt modelId="{0660EDB2-E8DF-4F5E-9728-E62C92EEA43B}" type="parTrans" cxnId="{036179DD-28A6-4F9A-BE9A-3447496A93CB}">
      <dgm:prSet/>
      <dgm:spPr/>
      <dgm:t>
        <a:bodyPr/>
        <a:lstStyle/>
        <a:p>
          <a:endParaRPr lang="tr-TR"/>
        </a:p>
      </dgm:t>
    </dgm:pt>
    <dgm:pt modelId="{6090AD2B-1C83-4A11-92AF-971B53F32203}" type="sibTrans" cxnId="{036179DD-28A6-4F9A-BE9A-3447496A93CB}">
      <dgm:prSet/>
      <dgm:spPr/>
      <dgm:t>
        <a:bodyPr/>
        <a:lstStyle/>
        <a:p>
          <a:endParaRPr lang="tr-TR"/>
        </a:p>
      </dgm:t>
    </dgm:pt>
    <dgm:pt modelId="{BA04BD51-81F6-45E9-81DE-6ACBB16895E2}">
      <dgm:prSet custT="1"/>
      <dgm:spPr>
        <a:solidFill>
          <a:srgbClr val="4784FF"/>
        </a:solidFill>
      </dgm:spPr>
      <dgm:t>
        <a:bodyPr/>
        <a:lstStyle/>
        <a:p>
          <a:r>
            <a:rPr lang="tr-TR" sz="500" dirty="0"/>
            <a:t>Lisans Eğitimi Koordinatörler Kurulu</a:t>
          </a:r>
        </a:p>
      </dgm:t>
    </dgm:pt>
    <dgm:pt modelId="{4D02D88C-1F09-487E-A29F-3248FA243383}" type="parTrans" cxnId="{4C8C8B22-BD4B-437E-B157-A5CEC7D940C9}">
      <dgm:prSet/>
      <dgm:spPr/>
      <dgm:t>
        <a:bodyPr/>
        <a:lstStyle/>
        <a:p>
          <a:endParaRPr lang="tr-TR"/>
        </a:p>
      </dgm:t>
    </dgm:pt>
    <dgm:pt modelId="{0F2828E1-154B-47BE-BB8A-8F6C702CC7ED}" type="sibTrans" cxnId="{4C8C8B22-BD4B-437E-B157-A5CEC7D940C9}">
      <dgm:prSet/>
      <dgm:spPr/>
      <dgm:t>
        <a:bodyPr/>
        <a:lstStyle/>
        <a:p>
          <a:endParaRPr lang="tr-TR"/>
        </a:p>
      </dgm:t>
    </dgm:pt>
    <dgm:pt modelId="{E158F1E1-5D06-4342-99F2-84F76D046356}">
      <dgm:prSet custT="1"/>
      <dgm:spPr>
        <a:solidFill>
          <a:srgbClr val="4784FF"/>
        </a:solidFill>
      </dgm:spPr>
      <dgm:t>
        <a:bodyPr/>
        <a:lstStyle/>
        <a:p>
          <a:r>
            <a:rPr lang="tr-TR" sz="500" dirty="0"/>
            <a:t>Mezuniyet Sonrası Eğitim Koordinasyon Kurulu</a:t>
          </a:r>
        </a:p>
      </dgm:t>
    </dgm:pt>
    <dgm:pt modelId="{D26A97B4-C6FB-4DE2-AD2F-7B710101D897}" type="parTrans" cxnId="{5BFC25F3-8B8B-4D2E-ABF7-7BEC54C6C2B0}">
      <dgm:prSet/>
      <dgm:spPr/>
      <dgm:t>
        <a:bodyPr/>
        <a:lstStyle/>
        <a:p>
          <a:endParaRPr lang="tr-TR"/>
        </a:p>
      </dgm:t>
    </dgm:pt>
    <dgm:pt modelId="{9CFB3163-CD33-4673-93B3-9F91CD2E7691}" type="sibTrans" cxnId="{5BFC25F3-8B8B-4D2E-ABF7-7BEC54C6C2B0}">
      <dgm:prSet/>
      <dgm:spPr/>
      <dgm:t>
        <a:bodyPr/>
        <a:lstStyle/>
        <a:p>
          <a:endParaRPr lang="tr-TR"/>
        </a:p>
      </dgm:t>
    </dgm:pt>
    <dgm:pt modelId="{9AD15565-4375-4071-A104-8E7726B7D3A4}">
      <dgm:prSet custT="1"/>
      <dgm:spPr>
        <a:solidFill>
          <a:srgbClr val="4784FF"/>
        </a:solidFill>
      </dgm:spPr>
      <dgm:t>
        <a:bodyPr/>
        <a:lstStyle/>
        <a:p>
          <a:r>
            <a:rPr lang="tr-TR" sz="500" dirty="0"/>
            <a:t>Yayın ve </a:t>
          </a:r>
          <a:r>
            <a:rPr lang="tr-TR" sz="500" dirty="0" err="1"/>
            <a:t>Dökümantasyon</a:t>
          </a:r>
          <a:r>
            <a:rPr lang="tr-TR" sz="500" dirty="0"/>
            <a:t> Kurulu</a:t>
          </a:r>
        </a:p>
      </dgm:t>
    </dgm:pt>
    <dgm:pt modelId="{83566EBA-9868-4401-9717-42A88751A13F}" type="parTrans" cxnId="{A7898687-04E1-495B-916A-ED281B011308}">
      <dgm:prSet/>
      <dgm:spPr/>
      <dgm:t>
        <a:bodyPr/>
        <a:lstStyle/>
        <a:p>
          <a:endParaRPr lang="tr-TR"/>
        </a:p>
      </dgm:t>
    </dgm:pt>
    <dgm:pt modelId="{49F88494-5F71-410B-9D45-EC15B24EB1FD}" type="sibTrans" cxnId="{A7898687-04E1-495B-916A-ED281B011308}">
      <dgm:prSet/>
      <dgm:spPr/>
      <dgm:t>
        <a:bodyPr/>
        <a:lstStyle/>
        <a:p>
          <a:endParaRPr lang="tr-TR"/>
        </a:p>
      </dgm:t>
    </dgm:pt>
    <dgm:pt modelId="{DC73B517-DB3C-4876-B923-4A814E58C4A9}">
      <dgm:prSet custT="1"/>
      <dgm:spPr>
        <a:solidFill>
          <a:srgbClr val="005EA4"/>
        </a:solidFill>
      </dgm:spPr>
      <dgm:t>
        <a:bodyPr/>
        <a:lstStyle/>
        <a:p>
          <a:r>
            <a:rPr lang="tr-TR" sz="500" dirty="0"/>
            <a:t>Mezun Komisyonu</a:t>
          </a:r>
        </a:p>
      </dgm:t>
    </dgm:pt>
    <dgm:pt modelId="{0F848211-B1CF-4529-840E-6EE2C04ECEC9}" type="parTrans" cxnId="{2691C808-CDD8-4EF3-8325-18682F91A649}">
      <dgm:prSet/>
      <dgm:spPr/>
      <dgm:t>
        <a:bodyPr/>
        <a:lstStyle/>
        <a:p>
          <a:endParaRPr lang="tr-TR"/>
        </a:p>
      </dgm:t>
    </dgm:pt>
    <dgm:pt modelId="{62EFCCFC-0E90-4220-9990-F9E0A1AABE1C}" type="sibTrans" cxnId="{2691C808-CDD8-4EF3-8325-18682F91A649}">
      <dgm:prSet/>
      <dgm:spPr/>
      <dgm:t>
        <a:bodyPr/>
        <a:lstStyle/>
        <a:p>
          <a:endParaRPr lang="tr-TR"/>
        </a:p>
      </dgm:t>
    </dgm:pt>
    <dgm:pt modelId="{E7C2E55C-182A-4120-8974-F593AAB6ED6A}">
      <dgm:prSet custT="1"/>
      <dgm:spPr>
        <a:solidFill>
          <a:srgbClr val="005EA4"/>
        </a:solidFill>
      </dgm:spPr>
      <dgm:t>
        <a:bodyPr/>
        <a:lstStyle/>
        <a:p>
          <a:r>
            <a:rPr lang="tr-TR" sz="500" dirty="0"/>
            <a:t>Sürekli Mesleki Gelişim Etkinlik Komisyonu</a:t>
          </a:r>
        </a:p>
      </dgm:t>
    </dgm:pt>
    <dgm:pt modelId="{C8343AF8-DBB5-4835-ACF6-10889C750EE1}" type="parTrans" cxnId="{05C6F878-C2F0-435F-A1D0-5C66103926D5}">
      <dgm:prSet/>
      <dgm:spPr/>
      <dgm:t>
        <a:bodyPr/>
        <a:lstStyle/>
        <a:p>
          <a:endParaRPr lang="tr-TR"/>
        </a:p>
      </dgm:t>
    </dgm:pt>
    <dgm:pt modelId="{F17ADAE2-9542-4AEC-A1EF-B4CF5104480D}" type="sibTrans" cxnId="{05C6F878-C2F0-435F-A1D0-5C66103926D5}">
      <dgm:prSet/>
      <dgm:spPr/>
      <dgm:t>
        <a:bodyPr/>
        <a:lstStyle/>
        <a:p>
          <a:endParaRPr lang="tr-TR"/>
        </a:p>
      </dgm:t>
    </dgm:pt>
    <dgm:pt modelId="{DDF680E4-752D-4638-9CF9-F371DB821C24}">
      <dgm:prSet custT="1"/>
      <dgm:spPr>
        <a:solidFill>
          <a:srgbClr val="005EA4"/>
        </a:solidFill>
      </dgm:spPr>
      <dgm:t>
        <a:bodyPr/>
        <a:lstStyle/>
        <a:p>
          <a:r>
            <a:rPr lang="tr-TR" sz="500" dirty="0"/>
            <a:t>Geribildirim Anket Komisyonu</a:t>
          </a:r>
        </a:p>
      </dgm:t>
    </dgm:pt>
    <dgm:pt modelId="{E0437A5E-3F3D-4DEA-B57D-0A884976CD6E}" type="parTrans" cxnId="{AEE12EDA-366F-4E4F-A945-CF860587DC59}">
      <dgm:prSet/>
      <dgm:spPr/>
      <dgm:t>
        <a:bodyPr/>
        <a:lstStyle/>
        <a:p>
          <a:endParaRPr lang="tr-TR"/>
        </a:p>
      </dgm:t>
    </dgm:pt>
    <dgm:pt modelId="{6C81E13E-E404-440B-AACC-17BD7B6C44BE}" type="sibTrans" cxnId="{AEE12EDA-366F-4E4F-A945-CF860587DC59}">
      <dgm:prSet/>
      <dgm:spPr/>
      <dgm:t>
        <a:bodyPr/>
        <a:lstStyle/>
        <a:p>
          <a:endParaRPr lang="tr-TR"/>
        </a:p>
      </dgm:t>
    </dgm:pt>
    <dgm:pt modelId="{8CB009A7-1E6C-4510-B533-C5BBC2E36621}">
      <dgm:prSet custT="1"/>
      <dgm:spPr>
        <a:solidFill>
          <a:srgbClr val="005EA4"/>
        </a:solidFill>
      </dgm:spPr>
      <dgm:t>
        <a:bodyPr/>
        <a:lstStyle/>
        <a:p>
          <a:r>
            <a:rPr lang="tr-TR" sz="500" dirty="0"/>
            <a:t>Stratejik Plan Komisyonu</a:t>
          </a:r>
        </a:p>
      </dgm:t>
    </dgm:pt>
    <dgm:pt modelId="{4E36F1F4-F396-44E1-92BF-034903BF45C2}" type="parTrans" cxnId="{65681419-C1F7-4D5C-992C-CF0D62708B7D}">
      <dgm:prSet/>
      <dgm:spPr/>
      <dgm:t>
        <a:bodyPr/>
        <a:lstStyle/>
        <a:p>
          <a:endParaRPr lang="tr-TR"/>
        </a:p>
      </dgm:t>
    </dgm:pt>
    <dgm:pt modelId="{727FDA9D-A7F8-49AD-9937-C0851666EF59}" type="sibTrans" cxnId="{65681419-C1F7-4D5C-992C-CF0D62708B7D}">
      <dgm:prSet/>
      <dgm:spPr/>
      <dgm:t>
        <a:bodyPr/>
        <a:lstStyle/>
        <a:p>
          <a:endParaRPr lang="tr-TR"/>
        </a:p>
      </dgm:t>
    </dgm:pt>
    <dgm:pt modelId="{132308BB-1A09-4D2B-A22E-38AAE5928CE1}">
      <dgm:prSet custT="1"/>
      <dgm:spPr>
        <a:solidFill>
          <a:srgbClr val="005EA4"/>
        </a:solidFill>
      </dgm:spPr>
      <dgm:t>
        <a:bodyPr/>
        <a:lstStyle/>
        <a:p>
          <a:r>
            <a:rPr lang="tr-TR" sz="500" dirty="0"/>
            <a:t>Stajyer ve </a:t>
          </a:r>
          <a:r>
            <a:rPr lang="tr-TR" sz="500" dirty="0" err="1"/>
            <a:t>İntörn</a:t>
          </a:r>
          <a:r>
            <a:rPr lang="tr-TR" sz="500" dirty="0"/>
            <a:t> Yönergesi Komisyonu </a:t>
          </a:r>
        </a:p>
      </dgm:t>
    </dgm:pt>
    <dgm:pt modelId="{F26AE951-01B0-46EB-8012-51A2CC0183FA}" type="parTrans" cxnId="{B1B044C0-59C6-4918-A01B-51F8AACD0C76}">
      <dgm:prSet/>
      <dgm:spPr/>
      <dgm:t>
        <a:bodyPr/>
        <a:lstStyle/>
        <a:p>
          <a:endParaRPr lang="tr-TR"/>
        </a:p>
      </dgm:t>
    </dgm:pt>
    <dgm:pt modelId="{C30B4835-E871-4639-9979-0763E5388F3C}" type="sibTrans" cxnId="{B1B044C0-59C6-4918-A01B-51F8AACD0C76}">
      <dgm:prSet/>
      <dgm:spPr/>
      <dgm:t>
        <a:bodyPr/>
        <a:lstStyle/>
        <a:p>
          <a:endParaRPr lang="tr-TR"/>
        </a:p>
      </dgm:t>
    </dgm:pt>
    <dgm:pt modelId="{96EE9FB7-A42D-4D8C-AF6E-9597C2CF9D4A}">
      <dgm:prSet custT="1"/>
      <dgm:spPr>
        <a:solidFill>
          <a:srgbClr val="005EA4"/>
        </a:solidFill>
      </dgm:spPr>
      <dgm:t>
        <a:bodyPr/>
        <a:lstStyle/>
        <a:p>
          <a:r>
            <a:rPr lang="tr-TR" sz="500" dirty="0"/>
            <a:t>Öğrenci Kalite Komisyonu</a:t>
          </a:r>
        </a:p>
      </dgm:t>
    </dgm:pt>
    <dgm:pt modelId="{52161A3C-F55F-4965-853D-C3F6DBCF6B5D}" type="parTrans" cxnId="{F7A398DB-BA50-4F81-9DE8-DA6F89943514}">
      <dgm:prSet/>
      <dgm:spPr/>
      <dgm:t>
        <a:bodyPr/>
        <a:lstStyle/>
        <a:p>
          <a:endParaRPr lang="tr-TR"/>
        </a:p>
      </dgm:t>
    </dgm:pt>
    <dgm:pt modelId="{429A7459-1493-4F9E-8AF2-4D7D840EA049}" type="sibTrans" cxnId="{F7A398DB-BA50-4F81-9DE8-DA6F89943514}">
      <dgm:prSet/>
      <dgm:spPr/>
      <dgm:t>
        <a:bodyPr/>
        <a:lstStyle/>
        <a:p>
          <a:endParaRPr lang="tr-TR"/>
        </a:p>
      </dgm:t>
    </dgm:pt>
    <dgm:pt modelId="{0EE89F1E-3B30-4A66-BC64-3DCE6D5FD9E2}">
      <dgm:prSet custT="1"/>
      <dgm:spPr>
        <a:solidFill>
          <a:srgbClr val="005EA4"/>
        </a:solidFill>
      </dgm:spPr>
      <dgm:t>
        <a:bodyPr/>
        <a:lstStyle/>
        <a:p>
          <a:r>
            <a:rPr lang="tr-TR" sz="500" dirty="0"/>
            <a:t>Kariyer Günleri Düzenleme Komisyonu</a:t>
          </a:r>
        </a:p>
      </dgm:t>
    </dgm:pt>
    <dgm:pt modelId="{CE574968-82F9-48FD-ACAD-4AAAB46E1743}" type="parTrans" cxnId="{3BDF8714-291F-4F37-8DFD-1A5B512098DD}">
      <dgm:prSet/>
      <dgm:spPr/>
      <dgm:t>
        <a:bodyPr/>
        <a:lstStyle/>
        <a:p>
          <a:endParaRPr lang="tr-TR"/>
        </a:p>
      </dgm:t>
    </dgm:pt>
    <dgm:pt modelId="{BDB730E8-9BD0-4EBE-A5B9-A9A913EDE411}" type="sibTrans" cxnId="{3BDF8714-291F-4F37-8DFD-1A5B512098DD}">
      <dgm:prSet/>
      <dgm:spPr/>
      <dgm:t>
        <a:bodyPr/>
        <a:lstStyle/>
        <a:p>
          <a:endParaRPr lang="tr-TR"/>
        </a:p>
      </dgm:t>
    </dgm:pt>
    <dgm:pt modelId="{E68F0B62-E6B2-4722-93B8-7F5BAAA76177}">
      <dgm:prSet custT="1"/>
      <dgm:spPr>
        <a:solidFill>
          <a:srgbClr val="005EA4"/>
        </a:solidFill>
      </dgm:spPr>
      <dgm:t>
        <a:bodyPr/>
        <a:lstStyle/>
        <a:p>
          <a:r>
            <a:rPr lang="tr-TR" sz="500" dirty="0"/>
            <a:t>Öğrenci Danışmanlığı Koordinasyon Komisyonu</a:t>
          </a:r>
        </a:p>
      </dgm:t>
    </dgm:pt>
    <dgm:pt modelId="{1E3D6AA9-5295-4F27-AB94-3403D19441C2}" type="parTrans" cxnId="{F67A0570-43BC-4AFA-8B13-738150B23969}">
      <dgm:prSet/>
      <dgm:spPr/>
      <dgm:t>
        <a:bodyPr/>
        <a:lstStyle/>
        <a:p>
          <a:endParaRPr lang="tr-TR"/>
        </a:p>
      </dgm:t>
    </dgm:pt>
    <dgm:pt modelId="{73C79E29-8911-42BD-8B6C-580EBF43A3C0}" type="sibTrans" cxnId="{F67A0570-43BC-4AFA-8B13-738150B23969}">
      <dgm:prSet/>
      <dgm:spPr/>
      <dgm:t>
        <a:bodyPr/>
        <a:lstStyle/>
        <a:p>
          <a:endParaRPr lang="tr-TR"/>
        </a:p>
      </dgm:t>
    </dgm:pt>
    <dgm:pt modelId="{1F405A76-EC51-499E-9E2F-56C1BCCAE20B}">
      <dgm:prSet custT="1"/>
      <dgm:spPr>
        <a:solidFill>
          <a:srgbClr val="005EA4"/>
        </a:solidFill>
      </dgm:spPr>
      <dgm:t>
        <a:bodyPr/>
        <a:lstStyle/>
        <a:p>
          <a:r>
            <a:rPr lang="tr-TR" sz="500" dirty="0"/>
            <a:t>Akademik Faaliyetlere Gönüllü Öğrenci Katılımı (AFGÖK) Komisyonu</a:t>
          </a:r>
        </a:p>
      </dgm:t>
    </dgm:pt>
    <dgm:pt modelId="{02C7A910-5A85-4427-9EEA-370FD8E2C1A6}" type="parTrans" cxnId="{AA3FAD72-2B81-418B-B1DF-F6FF6FEA3B6C}">
      <dgm:prSet/>
      <dgm:spPr/>
      <dgm:t>
        <a:bodyPr/>
        <a:lstStyle/>
        <a:p>
          <a:endParaRPr lang="tr-TR"/>
        </a:p>
      </dgm:t>
    </dgm:pt>
    <dgm:pt modelId="{1D901354-7F11-4349-B4B5-FAF9F7DA4A5E}" type="sibTrans" cxnId="{AA3FAD72-2B81-418B-B1DF-F6FF6FEA3B6C}">
      <dgm:prSet/>
      <dgm:spPr/>
      <dgm:t>
        <a:bodyPr/>
        <a:lstStyle/>
        <a:p>
          <a:endParaRPr lang="tr-TR"/>
        </a:p>
      </dgm:t>
    </dgm:pt>
    <dgm:pt modelId="{BFEF3B26-0F7A-4125-A1E9-2205C23A97CF}">
      <dgm:prSet custT="1"/>
      <dgm:spPr>
        <a:solidFill>
          <a:srgbClr val="005EA4"/>
        </a:solidFill>
      </dgm:spPr>
      <dgm:t>
        <a:bodyPr/>
        <a:lstStyle/>
        <a:p>
          <a:r>
            <a:rPr lang="tr-TR" sz="500" dirty="0"/>
            <a:t>Ölçme ve Değerlendirme Komisyonu</a:t>
          </a:r>
        </a:p>
      </dgm:t>
    </dgm:pt>
    <dgm:pt modelId="{9FFACC3D-DB4F-4996-9F10-63DE7345E049}" type="parTrans" cxnId="{D39BCDE5-B220-41E1-B993-846D7E1B2ABE}">
      <dgm:prSet/>
      <dgm:spPr/>
      <dgm:t>
        <a:bodyPr/>
        <a:lstStyle/>
        <a:p>
          <a:endParaRPr lang="tr-TR"/>
        </a:p>
      </dgm:t>
    </dgm:pt>
    <dgm:pt modelId="{B994F31C-D193-4215-97C9-CA89CEAB7210}" type="sibTrans" cxnId="{D39BCDE5-B220-41E1-B993-846D7E1B2ABE}">
      <dgm:prSet/>
      <dgm:spPr/>
      <dgm:t>
        <a:bodyPr/>
        <a:lstStyle/>
        <a:p>
          <a:endParaRPr lang="tr-TR"/>
        </a:p>
      </dgm:t>
    </dgm:pt>
    <dgm:pt modelId="{29B9FBED-1029-4232-B342-78790A649FD9}">
      <dgm:prSet custT="1"/>
      <dgm:spPr>
        <a:solidFill>
          <a:srgbClr val="ED7727"/>
        </a:solidFill>
      </dgm:spPr>
      <dgm:t>
        <a:bodyPr/>
        <a:lstStyle/>
        <a:p>
          <a:r>
            <a:rPr lang="tr-TR" sz="400" dirty="0"/>
            <a:t>Yıllık gelişim ara değerlendirme Öz değerlendirme raporu, UTEAK önerileri</a:t>
          </a:r>
        </a:p>
      </dgm:t>
    </dgm:pt>
    <dgm:pt modelId="{937ACF26-5F68-46E5-9524-4652F6F51317}" type="parTrans" cxnId="{40210A39-D477-4AD2-84D1-B04EF4AAD941}">
      <dgm:prSet/>
      <dgm:spPr/>
      <dgm:t>
        <a:bodyPr/>
        <a:lstStyle/>
        <a:p>
          <a:endParaRPr lang="tr-TR"/>
        </a:p>
      </dgm:t>
    </dgm:pt>
    <dgm:pt modelId="{2CC6EDAB-DF76-47F5-8939-A8BE7978A9BB}" type="sibTrans" cxnId="{40210A39-D477-4AD2-84D1-B04EF4AAD941}">
      <dgm:prSet/>
      <dgm:spPr/>
      <dgm:t>
        <a:bodyPr/>
        <a:lstStyle/>
        <a:p>
          <a:endParaRPr lang="tr-TR"/>
        </a:p>
      </dgm:t>
    </dgm:pt>
    <dgm:pt modelId="{EAC6FB2E-510A-4AFA-BC51-5527E1DD27D6}">
      <dgm:prSet custT="1"/>
      <dgm:spPr>
        <a:solidFill>
          <a:srgbClr val="F27A54"/>
        </a:solidFill>
      </dgm:spPr>
      <dgm:t>
        <a:bodyPr/>
        <a:lstStyle/>
        <a:p>
          <a:r>
            <a:rPr lang="tr-TR" sz="500" dirty="0"/>
            <a:t>1 -30 Eylül arası</a:t>
          </a:r>
        </a:p>
      </dgm:t>
    </dgm:pt>
    <dgm:pt modelId="{632040CC-B13E-46E3-A662-4E4AFF8FCD92}" type="parTrans" cxnId="{A5579418-DE72-462E-A824-7CF78031D257}">
      <dgm:prSet/>
      <dgm:spPr/>
      <dgm:t>
        <a:bodyPr/>
        <a:lstStyle/>
        <a:p>
          <a:endParaRPr lang="tr-TR"/>
        </a:p>
      </dgm:t>
    </dgm:pt>
    <dgm:pt modelId="{3C270AF3-75AA-4334-BB3A-25D8B350E8CE}" type="sibTrans" cxnId="{A5579418-DE72-462E-A824-7CF78031D257}">
      <dgm:prSet/>
      <dgm:spPr/>
      <dgm:t>
        <a:bodyPr/>
        <a:lstStyle/>
        <a:p>
          <a:endParaRPr lang="tr-TR"/>
        </a:p>
      </dgm:t>
    </dgm:pt>
    <dgm:pt modelId="{C113491C-9760-4F4D-B5AB-CF04066DB5FA}">
      <dgm:prSet custT="1"/>
      <dgm:spPr>
        <a:solidFill>
          <a:srgbClr val="ED7727"/>
        </a:solidFill>
      </dgm:spPr>
      <dgm:t>
        <a:bodyPr/>
        <a:lstStyle/>
        <a:p>
          <a:r>
            <a:rPr lang="tr-TR" sz="400" dirty="0"/>
            <a:t>Eğitim değerlendirme raporu</a:t>
          </a:r>
        </a:p>
      </dgm:t>
    </dgm:pt>
    <dgm:pt modelId="{D9479672-9DCF-4BD8-9A03-D8505AD81350}" type="parTrans" cxnId="{4EEE5909-84CE-4EF7-90B6-88A77A0C5D36}">
      <dgm:prSet/>
      <dgm:spPr/>
      <dgm:t>
        <a:bodyPr/>
        <a:lstStyle/>
        <a:p>
          <a:endParaRPr lang="tr-TR"/>
        </a:p>
      </dgm:t>
    </dgm:pt>
    <dgm:pt modelId="{2DBAB5D9-224D-4C35-A308-FA86AC2F77A3}" type="sibTrans" cxnId="{4EEE5909-84CE-4EF7-90B6-88A77A0C5D36}">
      <dgm:prSet/>
      <dgm:spPr/>
      <dgm:t>
        <a:bodyPr/>
        <a:lstStyle/>
        <a:p>
          <a:endParaRPr lang="tr-TR"/>
        </a:p>
      </dgm:t>
    </dgm:pt>
    <dgm:pt modelId="{A2077BE8-6918-4015-920F-438E6CA2DAB0}">
      <dgm:prSet custT="1"/>
      <dgm:spPr>
        <a:solidFill>
          <a:srgbClr val="F27A54"/>
        </a:solidFill>
      </dgm:spPr>
      <dgm:t>
        <a:bodyPr/>
        <a:lstStyle/>
        <a:p>
          <a:r>
            <a:rPr lang="tr-TR" sz="500" dirty="0"/>
            <a:t>1 -30 Eylül arası</a:t>
          </a:r>
        </a:p>
      </dgm:t>
    </dgm:pt>
    <dgm:pt modelId="{FE67A6BD-DA54-4553-85B0-22E1C79A93F1}" type="parTrans" cxnId="{67635F9E-F0E2-489F-BB98-1CC87BAC6561}">
      <dgm:prSet/>
      <dgm:spPr/>
      <dgm:t>
        <a:bodyPr/>
        <a:lstStyle/>
        <a:p>
          <a:endParaRPr lang="tr-TR"/>
        </a:p>
      </dgm:t>
    </dgm:pt>
    <dgm:pt modelId="{41022F0F-DD6B-4446-9CC7-5977BAF15AC3}" type="sibTrans" cxnId="{67635F9E-F0E2-489F-BB98-1CC87BAC6561}">
      <dgm:prSet/>
      <dgm:spPr/>
      <dgm:t>
        <a:bodyPr/>
        <a:lstStyle/>
        <a:p>
          <a:endParaRPr lang="tr-TR"/>
        </a:p>
      </dgm:t>
    </dgm:pt>
    <dgm:pt modelId="{C1474F6A-2D9F-45AD-A289-4B24A60FEB7C}">
      <dgm:prSet custT="1"/>
      <dgm:spPr>
        <a:solidFill>
          <a:srgbClr val="D46112"/>
        </a:solidFill>
      </dgm:spPr>
      <dgm:t>
        <a:bodyPr/>
        <a:lstStyle/>
        <a:p>
          <a:r>
            <a:rPr lang="tr-TR" sz="400" dirty="0"/>
            <a:t>Kurul/Komisyon/Toplantı raporu (Eğitimle ilgili faaliyet, karar, görüş, öneri içeren)</a:t>
          </a:r>
        </a:p>
      </dgm:t>
    </dgm:pt>
    <dgm:pt modelId="{E22685A5-47B2-47AF-8A75-BE6CEA00EBC1}" type="parTrans" cxnId="{06BF5D89-0195-4C03-B34B-6634B6FA7572}">
      <dgm:prSet/>
      <dgm:spPr/>
      <dgm:t>
        <a:bodyPr/>
        <a:lstStyle/>
        <a:p>
          <a:endParaRPr lang="tr-TR"/>
        </a:p>
      </dgm:t>
    </dgm:pt>
    <dgm:pt modelId="{D6EB2D95-4ABD-4E7E-956E-D6CFC1CF0045}" type="sibTrans" cxnId="{06BF5D89-0195-4C03-B34B-6634B6FA7572}">
      <dgm:prSet/>
      <dgm:spPr/>
      <dgm:t>
        <a:bodyPr/>
        <a:lstStyle/>
        <a:p>
          <a:endParaRPr lang="tr-TR"/>
        </a:p>
      </dgm:t>
    </dgm:pt>
    <dgm:pt modelId="{C5D47A28-887E-43F2-90FB-A5C10387C407}">
      <dgm:prSet custT="1"/>
      <dgm:spPr>
        <a:solidFill>
          <a:srgbClr val="D46112"/>
        </a:solidFill>
      </dgm:spPr>
      <dgm:t>
        <a:bodyPr/>
        <a:lstStyle/>
        <a:p>
          <a:r>
            <a:rPr lang="tr-TR" sz="400" dirty="0"/>
            <a:t>Kurul/Komisyon/Toplantı raporu (Eğitimle ilgili faaliyet, karar, görüş, öneri içeren), Mezun izleme anketi raporu</a:t>
          </a:r>
        </a:p>
      </dgm:t>
    </dgm:pt>
    <dgm:pt modelId="{B1890FF4-C5C2-4575-87B0-1F19B9970771}" type="parTrans" cxnId="{5C94A57A-01E8-4C30-A89A-A75E36F0C15E}">
      <dgm:prSet/>
      <dgm:spPr/>
      <dgm:t>
        <a:bodyPr/>
        <a:lstStyle/>
        <a:p>
          <a:endParaRPr lang="tr-TR"/>
        </a:p>
      </dgm:t>
    </dgm:pt>
    <dgm:pt modelId="{DA8ED5B1-C567-4CB0-A666-9F38C9B0825A}" type="sibTrans" cxnId="{5C94A57A-01E8-4C30-A89A-A75E36F0C15E}">
      <dgm:prSet/>
      <dgm:spPr/>
      <dgm:t>
        <a:bodyPr/>
        <a:lstStyle/>
        <a:p>
          <a:endParaRPr lang="tr-TR"/>
        </a:p>
      </dgm:t>
    </dgm:pt>
    <dgm:pt modelId="{CDE53598-72DB-406C-8B00-2065F4798047}">
      <dgm:prSet custT="1"/>
      <dgm:spPr>
        <a:solidFill>
          <a:srgbClr val="EF5D2F"/>
        </a:solidFill>
      </dgm:spPr>
      <dgm:t>
        <a:bodyPr/>
        <a:lstStyle/>
        <a:p>
          <a:r>
            <a:rPr lang="tr-TR" sz="500" dirty="0"/>
            <a:t>1 -30 Eylül arası</a:t>
          </a:r>
        </a:p>
      </dgm:t>
    </dgm:pt>
    <dgm:pt modelId="{F4C4C23C-19FA-44D2-8DFC-EB6F51A5A99C}" type="parTrans" cxnId="{6F30511B-1D6B-49C0-B918-7A40D85E9AD1}">
      <dgm:prSet/>
      <dgm:spPr/>
      <dgm:t>
        <a:bodyPr/>
        <a:lstStyle/>
        <a:p>
          <a:endParaRPr lang="tr-TR"/>
        </a:p>
      </dgm:t>
    </dgm:pt>
    <dgm:pt modelId="{D57943F7-7DBB-41C1-8E75-E166A525627C}" type="sibTrans" cxnId="{6F30511B-1D6B-49C0-B918-7A40D85E9AD1}">
      <dgm:prSet/>
      <dgm:spPr/>
      <dgm:t>
        <a:bodyPr/>
        <a:lstStyle/>
        <a:p>
          <a:endParaRPr lang="tr-TR"/>
        </a:p>
      </dgm:t>
    </dgm:pt>
    <dgm:pt modelId="{489E2CE2-4B6F-4B31-B447-D0964ADFBC78}">
      <dgm:prSet custT="1"/>
      <dgm:spPr>
        <a:solidFill>
          <a:srgbClr val="D46112"/>
        </a:solidFill>
      </dgm:spPr>
      <dgm:t>
        <a:bodyPr/>
        <a:lstStyle/>
        <a:p>
          <a:r>
            <a:rPr lang="tr-TR" sz="400" dirty="0"/>
            <a:t>Kurul/Komisyon/Toplantı raporu (Eğitimle ilgili faaliyet, karar, görüş, öneri içeren)</a:t>
          </a:r>
        </a:p>
      </dgm:t>
    </dgm:pt>
    <dgm:pt modelId="{04C383B2-8B6A-4C54-A07B-4DE99DF8CBA6}" type="parTrans" cxnId="{67F27DA7-7B5C-45F9-B563-83B1001EDDBE}">
      <dgm:prSet/>
      <dgm:spPr/>
      <dgm:t>
        <a:bodyPr/>
        <a:lstStyle/>
        <a:p>
          <a:endParaRPr lang="tr-TR"/>
        </a:p>
      </dgm:t>
    </dgm:pt>
    <dgm:pt modelId="{0AE03431-74CA-4F7A-811D-CBC5E2C02123}" type="sibTrans" cxnId="{67F27DA7-7B5C-45F9-B563-83B1001EDDBE}">
      <dgm:prSet/>
      <dgm:spPr/>
      <dgm:t>
        <a:bodyPr/>
        <a:lstStyle/>
        <a:p>
          <a:endParaRPr lang="tr-TR"/>
        </a:p>
      </dgm:t>
    </dgm:pt>
    <dgm:pt modelId="{81B4B6D7-EC4A-4691-B2D0-9ABB36475C2F}">
      <dgm:prSet custT="1"/>
      <dgm:spPr>
        <a:solidFill>
          <a:srgbClr val="EF5D2F"/>
        </a:solidFill>
      </dgm:spPr>
      <dgm:t>
        <a:bodyPr/>
        <a:lstStyle/>
        <a:p>
          <a:r>
            <a:rPr lang="tr-TR" sz="500" dirty="0"/>
            <a:t>1 -30 Eylül arası</a:t>
          </a:r>
        </a:p>
      </dgm:t>
    </dgm:pt>
    <dgm:pt modelId="{E58416E6-A754-4BAD-8939-A1077AB0A382}" type="parTrans" cxnId="{7DE7CD27-ABEC-417E-860B-309D56B85386}">
      <dgm:prSet/>
      <dgm:spPr/>
      <dgm:t>
        <a:bodyPr/>
        <a:lstStyle/>
        <a:p>
          <a:endParaRPr lang="tr-TR"/>
        </a:p>
      </dgm:t>
    </dgm:pt>
    <dgm:pt modelId="{7A80786B-B25E-45A1-A831-82A87CA79AD7}" type="sibTrans" cxnId="{7DE7CD27-ABEC-417E-860B-309D56B85386}">
      <dgm:prSet/>
      <dgm:spPr/>
      <dgm:t>
        <a:bodyPr/>
        <a:lstStyle/>
        <a:p>
          <a:endParaRPr lang="tr-TR"/>
        </a:p>
      </dgm:t>
    </dgm:pt>
    <dgm:pt modelId="{0C3D20BE-4922-42E8-A27A-DB91BDFC7A1A}">
      <dgm:prSet custT="1"/>
      <dgm:spPr>
        <a:solidFill>
          <a:srgbClr val="D46112"/>
        </a:solidFill>
      </dgm:spPr>
      <dgm:t>
        <a:bodyPr/>
        <a:lstStyle/>
        <a:p>
          <a:r>
            <a:rPr lang="tr-TR" sz="400" dirty="0"/>
            <a:t>Kurul/Komisyon/Toplantı raporu (Eğitimle ilgili faaliyet, karar, görüş, öneri içeren),Stratejik Plan Raporu</a:t>
          </a:r>
        </a:p>
      </dgm:t>
    </dgm:pt>
    <dgm:pt modelId="{CF3E06F7-8C14-4762-B073-113134721BB1}" type="parTrans" cxnId="{D2AFE206-9D0E-40C4-9DA2-3052DC6DE7EF}">
      <dgm:prSet/>
      <dgm:spPr/>
      <dgm:t>
        <a:bodyPr/>
        <a:lstStyle/>
        <a:p>
          <a:endParaRPr lang="tr-TR"/>
        </a:p>
      </dgm:t>
    </dgm:pt>
    <dgm:pt modelId="{AE7EF367-AAC7-4C28-8B1A-2A1D588FFFF7}" type="sibTrans" cxnId="{D2AFE206-9D0E-40C4-9DA2-3052DC6DE7EF}">
      <dgm:prSet/>
      <dgm:spPr/>
      <dgm:t>
        <a:bodyPr/>
        <a:lstStyle/>
        <a:p>
          <a:endParaRPr lang="tr-TR"/>
        </a:p>
      </dgm:t>
    </dgm:pt>
    <dgm:pt modelId="{AAB6BC87-0319-4591-999F-933A88AFF148}">
      <dgm:prSet custT="1"/>
      <dgm:spPr>
        <a:solidFill>
          <a:srgbClr val="D46112"/>
        </a:solidFill>
      </dgm:spPr>
      <dgm:t>
        <a:bodyPr/>
        <a:lstStyle/>
        <a:p>
          <a:r>
            <a:rPr lang="tr-TR" sz="400" dirty="0"/>
            <a:t>Kurul/Komisyon/Toplantı raporu (Eğitimle ilgili faaliyet, karar, görüş, öneri içeren) Anket ve Dilek ve Öneri Kutusu Sonuçları Raporu</a:t>
          </a:r>
        </a:p>
      </dgm:t>
    </dgm:pt>
    <dgm:pt modelId="{B64C4306-6E25-4938-85A6-1235A4F83493}" type="parTrans" cxnId="{E73864BE-4DB9-4350-B76D-13BF17EE4F2D}">
      <dgm:prSet/>
      <dgm:spPr/>
      <dgm:t>
        <a:bodyPr/>
        <a:lstStyle/>
        <a:p>
          <a:endParaRPr lang="tr-TR"/>
        </a:p>
      </dgm:t>
    </dgm:pt>
    <dgm:pt modelId="{2D16CAC5-F453-41FF-9078-1D8A8CBA585D}" type="sibTrans" cxnId="{E73864BE-4DB9-4350-B76D-13BF17EE4F2D}">
      <dgm:prSet/>
      <dgm:spPr/>
      <dgm:t>
        <a:bodyPr/>
        <a:lstStyle/>
        <a:p>
          <a:endParaRPr lang="tr-TR"/>
        </a:p>
      </dgm:t>
    </dgm:pt>
    <dgm:pt modelId="{A389B0E6-F054-4E7F-ABF4-5B07B95D8E3A}">
      <dgm:prSet custT="1"/>
      <dgm:spPr>
        <a:solidFill>
          <a:srgbClr val="EF5D2F"/>
        </a:solidFill>
      </dgm:spPr>
      <dgm:t>
        <a:bodyPr/>
        <a:lstStyle/>
        <a:p>
          <a:r>
            <a:rPr lang="tr-TR" sz="500" dirty="0"/>
            <a:t>1 -30 Eylül arası</a:t>
          </a:r>
        </a:p>
      </dgm:t>
    </dgm:pt>
    <dgm:pt modelId="{029BB281-40B6-49B8-A8E3-5A69C0ECF2BD}" type="parTrans" cxnId="{F4D2B5DE-6918-4139-8D35-B2FBA7151D16}">
      <dgm:prSet/>
      <dgm:spPr/>
      <dgm:t>
        <a:bodyPr/>
        <a:lstStyle/>
        <a:p>
          <a:endParaRPr lang="tr-TR"/>
        </a:p>
      </dgm:t>
    </dgm:pt>
    <dgm:pt modelId="{30F4257F-ED7C-415F-A469-12C0CEDC4866}" type="sibTrans" cxnId="{F4D2B5DE-6918-4139-8D35-B2FBA7151D16}">
      <dgm:prSet/>
      <dgm:spPr/>
      <dgm:t>
        <a:bodyPr/>
        <a:lstStyle/>
        <a:p>
          <a:endParaRPr lang="tr-TR"/>
        </a:p>
      </dgm:t>
    </dgm:pt>
    <dgm:pt modelId="{6ECA790B-7959-4670-801F-804FADD17762}">
      <dgm:prSet custT="1"/>
      <dgm:spPr>
        <a:solidFill>
          <a:srgbClr val="D46112"/>
        </a:solidFill>
      </dgm:spPr>
      <dgm:t>
        <a:bodyPr/>
        <a:lstStyle/>
        <a:p>
          <a:r>
            <a:rPr lang="tr-TR" sz="400" b="0" dirty="0"/>
            <a:t>Kurul/Komisyon/Toplantı raporu (Eğitimle ilgili faaliyet, karar, görüş, öneri içeren)</a:t>
          </a:r>
        </a:p>
      </dgm:t>
    </dgm:pt>
    <dgm:pt modelId="{63A8862C-D6B5-44EC-80E5-4A363D20930D}" type="parTrans" cxnId="{22E5689E-6E42-40D6-B809-565B243D6CC7}">
      <dgm:prSet/>
      <dgm:spPr/>
      <dgm:t>
        <a:bodyPr/>
        <a:lstStyle/>
        <a:p>
          <a:endParaRPr lang="tr-TR"/>
        </a:p>
      </dgm:t>
    </dgm:pt>
    <dgm:pt modelId="{DBDE6148-79C7-4E28-B22B-9A638E680344}" type="sibTrans" cxnId="{22E5689E-6E42-40D6-B809-565B243D6CC7}">
      <dgm:prSet/>
      <dgm:spPr/>
      <dgm:t>
        <a:bodyPr/>
        <a:lstStyle/>
        <a:p>
          <a:endParaRPr lang="tr-TR"/>
        </a:p>
      </dgm:t>
    </dgm:pt>
    <dgm:pt modelId="{3D623E14-ECFC-4A82-A441-C2D9B04A448A}">
      <dgm:prSet custT="1"/>
      <dgm:spPr>
        <a:solidFill>
          <a:srgbClr val="D46112"/>
        </a:solidFill>
      </dgm:spPr>
      <dgm:t>
        <a:bodyPr/>
        <a:lstStyle/>
        <a:p>
          <a:r>
            <a:rPr lang="tr-TR" sz="400" b="0" dirty="0"/>
            <a:t>Kurul/Komisyon/Toplantı raporu (Eğitimle ilgili faaliyet, karar, görüş, öneri içeren)</a:t>
          </a:r>
        </a:p>
      </dgm:t>
    </dgm:pt>
    <dgm:pt modelId="{E5B3273A-06CB-439E-97C4-ED5203DE1195}" type="parTrans" cxnId="{517DDE3D-1B12-4EAA-ADE5-DB77F10116EB}">
      <dgm:prSet/>
      <dgm:spPr/>
      <dgm:t>
        <a:bodyPr/>
        <a:lstStyle/>
        <a:p>
          <a:endParaRPr lang="tr-TR"/>
        </a:p>
      </dgm:t>
    </dgm:pt>
    <dgm:pt modelId="{BD8B0806-8C76-4760-B1F8-EECD776E252E}" type="sibTrans" cxnId="{517DDE3D-1B12-4EAA-ADE5-DB77F10116EB}">
      <dgm:prSet/>
      <dgm:spPr/>
      <dgm:t>
        <a:bodyPr/>
        <a:lstStyle/>
        <a:p>
          <a:endParaRPr lang="tr-TR"/>
        </a:p>
      </dgm:t>
    </dgm:pt>
    <dgm:pt modelId="{2FFBCA3C-8440-4044-9BDC-A4E42F6E8E4E}">
      <dgm:prSet custT="1"/>
      <dgm:spPr>
        <a:solidFill>
          <a:srgbClr val="EF5D2F"/>
        </a:solidFill>
      </dgm:spPr>
      <dgm:t>
        <a:bodyPr/>
        <a:lstStyle/>
        <a:p>
          <a:r>
            <a:rPr lang="tr-TR" sz="500" dirty="0"/>
            <a:t>1 -30 Eylül arası</a:t>
          </a:r>
        </a:p>
      </dgm:t>
    </dgm:pt>
    <dgm:pt modelId="{83AAB93F-C23C-426A-A1B9-4E7FDEB40224}" type="parTrans" cxnId="{45070887-B036-4D0B-A8A6-F9D0A500C67E}">
      <dgm:prSet/>
      <dgm:spPr/>
      <dgm:t>
        <a:bodyPr/>
        <a:lstStyle/>
        <a:p>
          <a:endParaRPr lang="tr-TR"/>
        </a:p>
      </dgm:t>
    </dgm:pt>
    <dgm:pt modelId="{CAC974E9-3277-455E-8D8D-8B222FEF84BA}" type="sibTrans" cxnId="{45070887-B036-4D0B-A8A6-F9D0A500C67E}">
      <dgm:prSet/>
      <dgm:spPr/>
      <dgm:t>
        <a:bodyPr/>
        <a:lstStyle/>
        <a:p>
          <a:endParaRPr lang="tr-TR"/>
        </a:p>
      </dgm:t>
    </dgm:pt>
    <dgm:pt modelId="{4BCB5164-71F9-4CEB-B58F-742A845652F9}">
      <dgm:prSet custT="1"/>
      <dgm:spPr>
        <a:solidFill>
          <a:srgbClr val="D46112"/>
        </a:solidFill>
      </dgm:spPr>
      <dgm:t>
        <a:bodyPr/>
        <a:lstStyle/>
        <a:p>
          <a:r>
            <a:rPr lang="tr-TR" sz="400" b="0" dirty="0"/>
            <a:t>Kurul/Komisyon/Toplantı raporu (Eğitimle ilgili faaliyet, karar, görüş, öneri içeren)</a:t>
          </a:r>
        </a:p>
      </dgm:t>
    </dgm:pt>
    <dgm:pt modelId="{17738AA3-B398-4348-83EA-8150B69F9829}" type="parTrans" cxnId="{3989CBB4-BABE-47F5-ACDE-C71D06443231}">
      <dgm:prSet/>
      <dgm:spPr/>
      <dgm:t>
        <a:bodyPr/>
        <a:lstStyle/>
        <a:p>
          <a:endParaRPr lang="tr-TR"/>
        </a:p>
      </dgm:t>
    </dgm:pt>
    <dgm:pt modelId="{AA81DBFA-BE86-4451-9828-D25201BFC9BB}" type="sibTrans" cxnId="{3989CBB4-BABE-47F5-ACDE-C71D06443231}">
      <dgm:prSet/>
      <dgm:spPr/>
      <dgm:t>
        <a:bodyPr/>
        <a:lstStyle/>
        <a:p>
          <a:endParaRPr lang="tr-TR"/>
        </a:p>
      </dgm:t>
    </dgm:pt>
    <dgm:pt modelId="{21C1170F-CF0E-438B-B21B-57529C8B997F}">
      <dgm:prSet custT="1"/>
      <dgm:spPr>
        <a:solidFill>
          <a:srgbClr val="EF5D2F"/>
        </a:solidFill>
      </dgm:spPr>
      <dgm:t>
        <a:bodyPr/>
        <a:lstStyle/>
        <a:p>
          <a:r>
            <a:rPr lang="tr-TR" sz="500" dirty="0"/>
            <a:t>1 -30 Eylül arası</a:t>
          </a:r>
        </a:p>
      </dgm:t>
    </dgm:pt>
    <dgm:pt modelId="{39310BCA-1BDD-420D-A0F8-BEB18655D472}" type="parTrans" cxnId="{A0F56CE7-BEAE-4B66-BF8D-F9DFA756354B}">
      <dgm:prSet/>
      <dgm:spPr/>
      <dgm:t>
        <a:bodyPr/>
        <a:lstStyle/>
        <a:p>
          <a:endParaRPr lang="tr-TR"/>
        </a:p>
      </dgm:t>
    </dgm:pt>
    <dgm:pt modelId="{55C8A624-3ACC-4B11-B45F-CAD9CBE612F7}" type="sibTrans" cxnId="{A0F56CE7-BEAE-4B66-BF8D-F9DFA756354B}">
      <dgm:prSet/>
      <dgm:spPr/>
      <dgm:t>
        <a:bodyPr/>
        <a:lstStyle/>
        <a:p>
          <a:endParaRPr lang="tr-TR"/>
        </a:p>
      </dgm:t>
    </dgm:pt>
    <dgm:pt modelId="{71900492-8F78-43BF-B820-D971D2520705}">
      <dgm:prSet custT="1"/>
      <dgm:spPr>
        <a:solidFill>
          <a:srgbClr val="D46112"/>
        </a:solidFill>
      </dgm:spPr>
      <dgm:t>
        <a:bodyPr/>
        <a:lstStyle/>
        <a:p>
          <a:r>
            <a:rPr lang="tr-TR" sz="400" b="0" dirty="0"/>
            <a:t>Kurul/Komisyon/Toplantı raporu (Eğitimle ilgili faaliyet, karar, görüş, öneri içeren)</a:t>
          </a:r>
        </a:p>
      </dgm:t>
    </dgm:pt>
    <dgm:pt modelId="{97BA47C9-8434-4376-8EEB-131E287E2FBC}" type="parTrans" cxnId="{09D00018-43D3-411A-B911-8B6B9F29CF9F}">
      <dgm:prSet/>
      <dgm:spPr/>
      <dgm:t>
        <a:bodyPr/>
        <a:lstStyle/>
        <a:p>
          <a:endParaRPr lang="tr-TR"/>
        </a:p>
      </dgm:t>
    </dgm:pt>
    <dgm:pt modelId="{A39DE3A8-73D5-4742-A455-3D89D2D2DACB}" type="sibTrans" cxnId="{09D00018-43D3-411A-B911-8B6B9F29CF9F}">
      <dgm:prSet/>
      <dgm:spPr/>
      <dgm:t>
        <a:bodyPr/>
        <a:lstStyle/>
        <a:p>
          <a:endParaRPr lang="tr-TR"/>
        </a:p>
      </dgm:t>
    </dgm:pt>
    <dgm:pt modelId="{F59598D5-7C26-40D2-983D-CF02ECAF6E13}">
      <dgm:prSet custT="1"/>
      <dgm:spPr>
        <a:solidFill>
          <a:srgbClr val="EF5D2F"/>
        </a:solidFill>
      </dgm:spPr>
      <dgm:t>
        <a:bodyPr/>
        <a:lstStyle/>
        <a:p>
          <a:r>
            <a:rPr lang="tr-TR" sz="500" dirty="0"/>
            <a:t>1 -30 Eylül arası</a:t>
          </a:r>
        </a:p>
      </dgm:t>
    </dgm:pt>
    <dgm:pt modelId="{A557CAF7-9B85-4639-B16C-E0AFFD5FDA97}" type="parTrans" cxnId="{321A7D87-2F8C-41F9-BA90-8B4A435B42E2}">
      <dgm:prSet/>
      <dgm:spPr/>
      <dgm:t>
        <a:bodyPr/>
        <a:lstStyle/>
        <a:p>
          <a:endParaRPr lang="tr-TR"/>
        </a:p>
      </dgm:t>
    </dgm:pt>
    <dgm:pt modelId="{8FD99F6F-1783-4120-A070-23B9505CA878}" type="sibTrans" cxnId="{321A7D87-2F8C-41F9-BA90-8B4A435B42E2}">
      <dgm:prSet/>
      <dgm:spPr/>
      <dgm:t>
        <a:bodyPr/>
        <a:lstStyle/>
        <a:p>
          <a:endParaRPr lang="tr-TR"/>
        </a:p>
      </dgm:t>
    </dgm:pt>
    <dgm:pt modelId="{15689266-B377-4FCF-AA5E-74EFFD16148C}">
      <dgm:prSet custT="1"/>
      <dgm:spPr>
        <a:solidFill>
          <a:srgbClr val="D46112"/>
        </a:solidFill>
      </dgm:spPr>
      <dgm:t>
        <a:bodyPr/>
        <a:lstStyle/>
        <a:p>
          <a:r>
            <a:rPr lang="tr-TR" sz="400" b="0" dirty="0"/>
            <a:t>Kurul/Komisyon/Toplantı raporu (Eğitimle ilgili faaliyet, karar, görüş, öneri içeren)</a:t>
          </a:r>
        </a:p>
      </dgm:t>
    </dgm:pt>
    <dgm:pt modelId="{C85AD525-7923-4136-B451-A601B5083785}" type="parTrans" cxnId="{EA0F5E31-9E97-41A6-AD98-5D07D8ADC67B}">
      <dgm:prSet/>
      <dgm:spPr/>
      <dgm:t>
        <a:bodyPr/>
        <a:lstStyle/>
        <a:p>
          <a:endParaRPr lang="tr-TR"/>
        </a:p>
      </dgm:t>
    </dgm:pt>
    <dgm:pt modelId="{E3974BF2-55BD-4240-A0CD-983AC4DD7808}" type="sibTrans" cxnId="{EA0F5E31-9E97-41A6-AD98-5D07D8ADC67B}">
      <dgm:prSet/>
      <dgm:spPr/>
      <dgm:t>
        <a:bodyPr/>
        <a:lstStyle/>
        <a:p>
          <a:endParaRPr lang="tr-TR"/>
        </a:p>
      </dgm:t>
    </dgm:pt>
    <dgm:pt modelId="{34C1324E-E921-4A1D-8894-FD0AAE7F3935}">
      <dgm:prSet custT="1"/>
      <dgm:spPr>
        <a:solidFill>
          <a:srgbClr val="EF5D2F"/>
        </a:solidFill>
      </dgm:spPr>
      <dgm:t>
        <a:bodyPr/>
        <a:lstStyle/>
        <a:p>
          <a:r>
            <a:rPr lang="tr-TR" sz="500" dirty="0"/>
            <a:t>1 -30 Eylül arası</a:t>
          </a:r>
        </a:p>
      </dgm:t>
    </dgm:pt>
    <dgm:pt modelId="{AFE215A8-CCB0-48D6-974C-3356EF0D40F2}" type="parTrans" cxnId="{4D7B9024-65C4-4E79-B97F-F1CF6A897ECC}">
      <dgm:prSet/>
      <dgm:spPr/>
      <dgm:t>
        <a:bodyPr/>
        <a:lstStyle/>
        <a:p>
          <a:endParaRPr lang="tr-TR"/>
        </a:p>
      </dgm:t>
    </dgm:pt>
    <dgm:pt modelId="{79F27A05-5EBF-4551-8F01-FB81C644891D}" type="sibTrans" cxnId="{4D7B9024-65C4-4E79-B97F-F1CF6A897ECC}">
      <dgm:prSet/>
      <dgm:spPr/>
      <dgm:t>
        <a:bodyPr/>
        <a:lstStyle/>
        <a:p>
          <a:endParaRPr lang="tr-TR"/>
        </a:p>
      </dgm:t>
    </dgm:pt>
    <dgm:pt modelId="{42C93D1C-A201-4C99-B461-94124DCBD1A2}">
      <dgm:prSet custT="1"/>
      <dgm:spPr>
        <a:solidFill>
          <a:srgbClr val="D46112"/>
        </a:solidFill>
      </dgm:spPr>
      <dgm:t>
        <a:bodyPr/>
        <a:lstStyle/>
        <a:p>
          <a:r>
            <a:rPr lang="tr-TR" sz="400" b="0" dirty="0"/>
            <a:t>Kurul/Komisyon/Toplantı raporu (Eğitimle ilgili faaliyet, karar, görüş, öneri içeren)</a:t>
          </a:r>
        </a:p>
      </dgm:t>
    </dgm:pt>
    <dgm:pt modelId="{87488E42-02E1-46F0-8651-D6DA8FE593BE}" type="parTrans" cxnId="{7CC1296F-9B7A-460D-B9EE-43F66FA1D0D7}">
      <dgm:prSet/>
      <dgm:spPr/>
      <dgm:t>
        <a:bodyPr/>
        <a:lstStyle/>
        <a:p>
          <a:endParaRPr lang="tr-TR"/>
        </a:p>
      </dgm:t>
    </dgm:pt>
    <dgm:pt modelId="{C2F735BB-2C96-48B9-A42F-EE53E72C0D6F}" type="sibTrans" cxnId="{7CC1296F-9B7A-460D-B9EE-43F66FA1D0D7}">
      <dgm:prSet/>
      <dgm:spPr/>
      <dgm:t>
        <a:bodyPr/>
        <a:lstStyle/>
        <a:p>
          <a:endParaRPr lang="tr-TR"/>
        </a:p>
      </dgm:t>
    </dgm:pt>
    <dgm:pt modelId="{84BBF6E6-E970-4A4A-8DC0-1A92A6A06EA4}">
      <dgm:prSet custT="1"/>
      <dgm:spPr>
        <a:solidFill>
          <a:srgbClr val="EF5D2F"/>
        </a:solidFill>
      </dgm:spPr>
      <dgm:t>
        <a:bodyPr/>
        <a:lstStyle/>
        <a:p>
          <a:r>
            <a:rPr lang="tr-TR" sz="500" dirty="0"/>
            <a:t>1 -30 Eylül arası</a:t>
          </a:r>
        </a:p>
      </dgm:t>
    </dgm:pt>
    <dgm:pt modelId="{47F30B73-B2FF-4C6C-9685-437CD0B3D870}" type="parTrans" cxnId="{D593F3EB-4BCF-4F6A-971E-333E494102EF}">
      <dgm:prSet/>
      <dgm:spPr/>
      <dgm:t>
        <a:bodyPr/>
        <a:lstStyle/>
        <a:p>
          <a:endParaRPr lang="tr-TR"/>
        </a:p>
      </dgm:t>
    </dgm:pt>
    <dgm:pt modelId="{E5B14F34-84AC-4FD2-864C-B6D803AB04E7}" type="sibTrans" cxnId="{D593F3EB-4BCF-4F6A-971E-333E494102EF}">
      <dgm:prSet/>
      <dgm:spPr/>
      <dgm:t>
        <a:bodyPr/>
        <a:lstStyle/>
        <a:p>
          <a:endParaRPr lang="tr-TR"/>
        </a:p>
      </dgm:t>
    </dgm:pt>
    <dgm:pt modelId="{F59C910E-CF1B-4E0D-A198-27C822DE7968}">
      <dgm:prSet phldrT="[Metin]"/>
      <dgm:spPr>
        <a:solidFill>
          <a:srgbClr val="FF4B21"/>
        </a:solidFill>
      </dgm:spPr>
      <dgm:t>
        <a:bodyPr/>
        <a:lstStyle/>
        <a:p>
          <a:r>
            <a:rPr lang="tr-TR" dirty="0"/>
            <a:t>DEKANLIK</a:t>
          </a:r>
        </a:p>
      </dgm:t>
    </dgm:pt>
    <dgm:pt modelId="{3BED03BA-6C63-483F-A03B-114397EB1736}" type="sibTrans" cxnId="{BCB0EC8E-7030-4B4A-910C-A8EABF451270}">
      <dgm:prSet/>
      <dgm:spPr/>
      <dgm:t>
        <a:bodyPr/>
        <a:lstStyle/>
        <a:p>
          <a:endParaRPr lang="tr-TR"/>
        </a:p>
      </dgm:t>
    </dgm:pt>
    <dgm:pt modelId="{95D352E7-C475-49F8-ADC5-4F5153B0AAE4}" type="parTrans" cxnId="{BCB0EC8E-7030-4B4A-910C-A8EABF451270}">
      <dgm:prSet/>
      <dgm:spPr/>
      <dgm:t>
        <a:bodyPr/>
        <a:lstStyle/>
        <a:p>
          <a:endParaRPr lang="tr-TR"/>
        </a:p>
      </dgm:t>
    </dgm:pt>
    <dgm:pt modelId="{540D16DD-ED37-45F3-8272-E23DF7B8A905}">
      <dgm:prSet custT="1"/>
      <dgm:spPr>
        <a:solidFill>
          <a:schemeClr val="accent6">
            <a:lumMod val="75000"/>
          </a:schemeClr>
        </a:solidFill>
        <a:ln>
          <a:noFill/>
        </a:ln>
      </dgm:spPr>
      <dgm:t>
        <a:bodyPr/>
        <a:lstStyle/>
        <a:p>
          <a:r>
            <a:rPr lang="tr-TR" sz="800" dirty="0"/>
            <a:t>Koordinatörlükler</a:t>
          </a:r>
        </a:p>
      </dgm:t>
    </dgm:pt>
    <dgm:pt modelId="{36BD0941-4F8F-45D8-9ACF-EBA10EB1BCFE}" type="parTrans" cxnId="{31F72C6E-CA24-46D5-B05C-2B1C484EEAA4}">
      <dgm:prSet/>
      <dgm:spPr/>
      <dgm:t>
        <a:bodyPr/>
        <a:lstStyle/>
        <a:p>
          <a:endParaRPr lang="tr-TR"/>
        </a:p>
      </dgm:t>
    </dgm:pt>
    <dgm:pt modelId="{321ED184-52DA-4F55-B780-80B152A164F0}" type="sibTrans" cxnId="{31F72C6E-CA24-46D5-B05C-2B1C484EEAA4}">
      <dgm:prSet/>
      <dgm:spPr/>
      <dgm:t>
        <a:bodyPr/>
        <a:lstStyle/>
        <a:p>
          <a:endParaRPr lang="tr-TR"/>
        </a:p>
      </dgm:t>
    </dgm:pt>
    <dgm:pt modelId="{517F6D33-B52A-43A6-B1CB-67289CEBF1F0}">
      <dgm:prSet custT="1"/>
      <dgm:spPr>
        <a:solidFill>
          <a:srgbClr val="00467A"/>
        </a:solidFill>
      </dgm:spPr>
      <dgm:t>
        <a:bodyPr/>
        <a:lstStyle/>
        <a:p>
          <a:r>
            <a:rPr lang="tr-TR" sz="500" dirty="0" err="1"/>
            <a:t>Erasmus</a:t>
          </a:r>
          <a:r>
            <a:rPr lang="tr-TR" sz="500" dirty="0"/>
            <a:t>, Farabi Ve Mevlana Koordinatörlükleri </a:t>
          </a:r>
        </a:p>
      </dgm:t>
    </dgm:pt>
    <dgm:pt modelId="{08487D7B-E2EF-4611-85D4-0923003AFA5F}" type="parTrans" cxnId="{531A03DF-EAD4-4AD1-AE0B-6F45E5DBCCB4}">
      <dgm:prSet/>
      <dgm:spPr/>
      <dgm:t>
        <a:bodyPr/>
        <a:lstStyle/>
        <a:p>
          <a:endParaRPr lang="tr-TR"/>
        </a:p>
      </dgm:t>
    </dgm:pt>
    <dgm:pt modelId="{B8968D37-3043-449B-B892-18325D014CB5}" type="sibTrans" cxnId="{531A03DF-EAD4-4AD1-AE0B-6F45E5DBCCB4}">
      <dgm:prSet/>
      <dgm:spPr/>
      <dgm:t>
        <a:bodyPr/>
        <a:lstStyle/>
        <a:p>
          <a:endParaRPr lang="tr-TR"/>
        </a:p>
      </dgm:t>
    </dgm:pt>
    <dgm:pt modelId="{7E81EE1F-9973-4249-A3E6-5EA868C0F8D1}">
      <dgm:prSet custT="1"/>
      <dgm:spPr>
        <a:solidFill>
          <a:srgbClr val="B5520F"/>
        </a:solidFill>
      </dgm:spPr>
      <dgm:t>
        <a:bodyPr/>
        <a:lstStyle/>
        <a:p>
          <a:r>
            <a:rPr lang="tr-TR" sz="400" b="0" dirty="0"/>
            <a:t>Kurul/Komisyon/Toplantı raporu (Eğitimle ilgili faaliyet, karar, görüş, öneri içeren)</a:t>
          </a:r>
        </a:p>
      </dgm:t>
    </dgm:pt>
    <dgm:pt modelId="{6BF9E528-AD5A-41B7-8AE5-AC4EB9D9F03C}" type="parTrans" cxnId="{10C2AA00-939E-4339-A5F4-3F682DE9BFBB}">
      <dgm:prSet/>
      <dgm:spPr/>
      <dgm:t>
        <a:bodyPr/>
        <a:lstStyle/>
        <a:p>
          <a:endParaRPr lang="tr-TR"/>
        </a:p>
      </dgm:t>
    </dgm:pt>
    <dgm:pt modelId="{7996077B-1D77-45AF-8C7F-1236F83647C8}" type="sibTrans" cxnId="{10C2AA00-939E-4339-A5F4-3F682DE9BFBB}">
      <dgm:prSet/>
      <dgm:spPr/>
      <dgm:t>
        <a:bodyPr/>
        <a:lstStyle/>
        <a:p>
          <a:endParaRPr lang="tr-TR"/>
        </a:p>
      </dgm:t>
    </dgm:pt>
    <dgm:pt modelId="{08726E0D-0FEA-47AA-82E5-DB8A27D086CF}">
      <dgm:prSet custT="1"/>
      <dgm:spPr>
        <a:solidFill>
          <a:srgbClr val="EF5D2F"/>
        </a:solidFill>
      </dgm:spPr>
      <dgm:t>
        <a:bodyPr/>
        <a:lstStyle/>
        <a:p>
          <a:r>
            <a:rPr lang="tr-TR" sz="500" dirty="0"/>
            <a:t>1 -30 Eylül arası</a:t>
          </a:r>
        </a:p>
      </dgm:t>
    </dgm:pt>
    <dgm:pt modelId="{45223CEF-2062-4EB1-8F83-B843D35DB482}" type="parTrans" cxnId="{4020B1A0-9B16-4B00-8C08-32B92F7CABA3}">
      <dgm:prSet/>
      <dgm:spPr/>
      <dgm:t>
        <a:bodyPr/>
        <a:lstStyle/>
        <a:p>
          <a:endParaRPr lang="tr-TR"/>
        </a:p>
      </dgm:t>
    </dgm:pt>
    <dgm:pt modelId="{75F900D1-B8D6-417B-915E-C17110073AF6}" type="sibTrans" cxnId="{4020B1A0-9B16-4B00-8C08-32B92F7CABA3}">
      <dgm:prSet/>
      <dgm:spPr/>
      <dgm:t>
        <a:bodyPr/>
        <a:lstStyle/>
        <a:p>
          <a:endParaRPr lang="tr-TR"/>
        </a:p>
      </dgm:t>
    </dgm:pt>
    <dgm:pt modelId="{9F699F1A-4911-4716-8637-2AEA27E02E0A}">
      <dgm:prSet custT="1"/>
      <dgm:spPr>
        <a:solidFill>
          <a:schemeClr val="accent6">
            <a:lumMod val="75000"/>
          </a:schemeClr>
        </a:solidFill>
        <a:ln>
          <a:noFill/>
        </a:ln>
      </dgm:spPr>
      <dgm:t>
        <a:bodyPr/>
        <a:lstStyle/>
        <a:p>
          <a:r>
            <a:rPr lang="tr-TR" sz="1000" dirty="0"/>
            <a:t>İdari birimler</a:t>
          </a:r>
        </a:p>
      </dgm:t>
    </dgm:pt>
    <dgm:pt modelId="{1B8B188A-305B-48E5-A370-1522D1329E97}" type="parTrans" cxnId="{B88C3EEC-6A47-4877-B483-CC05E2185AEF}">
      <dgm:prSet/>
      <dgm:spPr/>
      <dgm:t>
        <a:bodyPr/>
        <a:lstStyle/>
        <a:p>
          <a:endParaRPr lang="tr-TR"/>
        </a:p>
      </dgm:t>
    </dgm:pt>
    <dgm:pt modelId="{C3967883-1BC6-4663-95CD-258D556E7F5F}" type="sibTrans" cxnId="{B88C3EEC-6A47-4877-B483-CC05E2185AEF}">
      <dgm:prSet/>
      <dgm:spPr/>
      <dgm:t>
        <a:bodyPr/>
        <a:lstStyle/>
        <a:p>
          <a:endParaRPr lang="tr-TR"/>
        </a:p>
      </dgm:t>
    </dgm:pt>
    <dgm:pt modelId="{901B2E02-FE0A-4D58-BBF4-5D15BF0B44EE}">
      <dgm:prSet custT="1"/>
      <dgm:spPr>
        <a:solidFill>
          <a:srgbClr val="003054"/>
        </a:solidFill>
      </dgm:spPr>
      <dgm:t>
        <a:bodyPr/>
        <a:lstStyle/>
        <a:p>
          <a:r>
            <a:rPr lang="tr-TR" sz="800" dirty="0"/>
            <a:t>Öğrenci işleri</a:t>
          </a:r>
        </a:p>
      </dgm:t>
    </dgm:pt>
    <dgm:pt modelId="{C5BD45B2-2A6A-480A-A171-F9628DBFBC5C}" type="parTrans" cxnId="{7E4B5771-AAE5-462D-A934-0FADE366E89F}">
      <dgm:prSet/>
      <dgm:spPr/>
      <dgm:t>
        <a:bodyPr/>
        <a:lstStyle/>
        <a:p>
          <a:endParaRPr lang="tr-TR"/>
        </a:p>
      </dgm:t>
    </dgm:pt>
    <dgm:pt modelId="{CAC608F9-CE32-43E3-94FB-A30037981F44}" type="sibTrans" cxnId="{7E4B5771-AAE5-462D-A934-0FADE366E89F}">
      <dgm:prSet/>
      <dgm:spPr/>
      <dgm:t>
        <a:bodyPr/>
        <a:lstStyle/>
        <a:p>
          <a:endParaRPr lang="tr-TR"/>
        </a:p>
      </dgm:t>
    </dgm:pt>
    <dgm:pt modelId="{7CC8B279-6DD9-4345-AE66-B52173D0A921}">
      <dgm:prSet custT="1"/>
      <dgm:spPr>
        <a:solidFill>
          <a:srgbClr val="003054"/>
        </a:solidFill>
      </dgm:spPr>
      <dgm:t>
        <a:bodyPr/>
        <a:lstStyle/>
        <a:p>
          <a:r>
            <a:rPr lang="tr-TR" sz="800" dirty="0"/>
            <a:t>Personel</a:t>
          </a:r>
          <a:r>
            <a:rPr lang="tr-TR" sz="900" dirty="0"/>
            <a:t> </a:t>
          </a:r>
        </a:p>
      </dgm:t>
    </dgm:pt>
    <dgm:pt modelId="{D3BCE600-2582-45E7-A1B0-20AF84397E4D}" type="parTrans" cxnId="{C830A27B-1055-4F26-A3E9-917B7469FCA7}">
      <dgm:prSet/>
      <dgm:spPr/>
      <dgm:t>
        <a:bodyPr/>
        <a:lstStyle/>
        <a:p>
          <a:endParaRPr lang="tr-TR"/>
        </a:p>
      </dgm:t>
    </dgm:pt>
    <dgm:pt modelId="{A2A80C73-73C3-4A58-ADC3-7BB4CB34CA90}" type="sibTrans" cxnId="{C830A27B-1055-4F26-A3E9-917B7469FCA7}">
      <dgm:prSet/>
      <dgm:spPr/>
      <dgm:t>
        <a:bodyPr/>
        <a:lstStyle/>
        <a:p>
          <a:endParaRPr lang="tr-TR"/>
        </a:p>
      </dgm:t>
    </dgm:pt>
    <dgm:pt modelId="{CDD65FD9-9FB5-41A5-9D7F-A6DED294DE60}">
      <dgm:prSet/>
      <dgm:spPr>
        <a:solidFill>
          <a:srgbClr val="9F480D"/>
        </a:solidFill>
      </dgm:spPr>
      <dgm:t>
        <a:bodyPr/>
        <a:lstStyle/>
        <a:p>
          <a:r>
            <a:rPr lang="tr-TR" dirty="0"/>
            <a:t>Akademik, idari personel sayısı</a:t>
          </a:r>
        </a:p>
      </dgm:t>
    </dgm:pt>
    <dgm:pt modelId="{3441090D-8CB3-4E3E-9809-290D80088F41}" type="parTrans" cxnId="{201C7F80-95B9-4BD5-898D-1479A2F219D1}">
      <dgm:prSet/>
      <dgm:spPr/>
      <dgm:t>
        <a:bodyPr/>
        <a:lstStyle/>
        <a:p>
          <a:endParaRPr lang="tr-TR"/>
        </a:p>
      </dgm:t>
    </dgm:pt>
    <dgm:pt modelId="{6445497B-5982-444B-ACFD-C95913337501}" type="sibTrans" cxnId="{201C7F80-95B9-4BD5-898D-1479A2F219D1}">
      <dgm:prSet/>
      <dgm:spPr/>
      <dgm:t>
        <a:bodyPr/>
        <a:lstStyle/>
        <a:p>
          <a:endParaRPr lang="tr-TR"/>
        </a:p>
      </dgm:t>
    </dgm:pt>
    <dgm:pt modelId="{2A188877-0D43-44C5-A2DA-FFAAE6536725}">
      <dgm:prSet custT="1"/>
      <dgm:spPr>
        <a:solidFill>
          <a:srgbClr val="003054"/>
        </a:solidFill>
      </dgm:spPr>
      <dgm:t>
        <a:bodyPr/>
        <a:lstStyle/>
        <a:p>
          <a:r>
            <a:rPr lang="tr-TR" sz="700" dirty="0"/>
            <a:t>Taşınır kayıtlı stok</a:t>
          </a:r>
        </a:p>
      </dgm:t>
    </dgm:pt>
    <dgm:pt modelId="{994DCF6C-0652-400F-B074-F887F1F54BFE}" type="parTrans" cxnId="{3D0F3198-4AF1-4F6E-B32B-23DC5056FDEF}">
      <dgm:prSet/>
      <dgm:spPr/>
      <dgm:t>
        <a:bodyPr/>
        <a:lstStyle/>
        <a:p>
          <a:endParaRPr lang="tr-TR"/>
        </a:p>
      </dgm:t>
    </dgm:pt>
    <dgm:pt modelId="{57AA394C-513D-4B2F-B517-E9ADC9BF4B1B}" type="sibTrans" cxnId="{3D0F3198-4AF1-4F6E-B32B-23DC5056FDEF}">
      <dgm:prSet/>
      <dgm:spPr/>
      <dgm:t>
        <a:bodyPr/>
        <a:lstStyle/>
        <a:p>
          <a:endParaRPr lang="tr-TR"/>
        </a:p>
      </dgm:t>
    </dgm:pt>
    <dgm:pt modelId="{DC09289B-F9FD-4D91-B24D-40D858C8C423}">
      <dgm:prSet/>
      <dgm:spPr>
        <a:solidFill>
          <a:srgbClr val="9F480D"/>
        </a:solidFill>
      </dgm:spPr>
      <dgm:t>
        <a:bodyPr/>
        <a:lstStyle/>
        <a:p>
          <a:r>
            <a:rPr lang="tr-TR" dirty="0"/>
            <a:t>Eğitimle alakalı kayıtlı taşınır durum raporu</a:t>
          </a:r>
        </a:p>
      </dgm:t>
    </dgm:pt>
    <dgm:pt modelId="{74D9FC78-1CDE-442B-92BD-2299F094F4A5}" type="parTrans" cxnId="{B4DC1927-48B6-4128-83D4-3B1A46822FA5}">
      <dgm:prSet/>
      <dgm:spPr/>
      <dgm:t>
        <a:bodyPr/>
        <a:lstStyle/>
        <a:p>
          <a:endParaRPr lang="tr-TR"/>
        </a:p>
      </dgm:t>
    </dgm:pt>
    <dgm:pt modelId="{ECA0CD41-4DDE-4114-AF78-DF3020906287}" type="sibTrans" cxnId="{B4DC1927-48B6-4128-83D4-3B1A46822FA5}">
      <dgm:prSet/>
      <dgm:spPr/>
      <dgm:t>
        <a:bodyPr/>
        <a:lstStyle/>
        <a:p>
          <a:endParaRPr lang="tr-TR"/>
        </a:p>
      </dgm:t>
    </dgm:pt>
    <dgm:pt modelId="{A680FA5B-D14D-457C-93B4-6F706ECCACE8}">
      <dgm:prSet custT="1"/>
      <dgm:spPr>
        <a:solidFill>
          <a:srgbClr val="EF5D2F"/>
        </a:solidFill>
      </dgm:spPr>
      <dgm:t>
        <a:bodyPr/>
        <a:lstStyle/>
        <a:p>
          <a:r>
            <a:rPr lang="tr-TR" sz="500" dirty="0"/>
            <a:t>Stratejik Plan Raporu oluşturulduğunda</a:t>
          </a:r>
        </a:p>
      </dgm:t>
    </dgm:pt>
    <dgm:pt modelId="{275D7A4C-ED4F-4FDC-997E-8183A65FD0B2}" type="parTrans" cxnId="{3C30D75C-2610-4F4E-A0B1-F91261BF1822}">
      <dgm:prSet/>
      <dgm:spPr/>
      <dgm:t>
        <a:bodyPr/>
        <a:lstStyle/>
        <a:p>
          <a:endParaRPr lang="tr-TR"/>
        </a:p>
      </dgm:t>
    </dgm:pt>
    <dgm:pt modelId="{BC1E1CAE-D05F-47E3-86C3-21F5EAF939C5}" type="sibTrans" cxnId="{3C30D75C-2610-4F4E-A0B1-F91261BF1822}">
      <dgm:prSet/>
      <dgm:spPr/>
      <dgm:t>
        <a:bodyPr/>
        <a:lstStyle/>
        <a:p>
          <a:endParaRPr lang="tr-TR"/>
        </a:p>
      </dgm:t>
    </dgm:pt>
    <dgm:pt modelId="{1D7D96D7-5DAD-4C32-8D2A-279F08D0C03E}">
      <dgm:prSet/>
      <dgm:spPr>
        <a:solidFill>
          <a:srgbClr val="D23E10"/>
        </a:solidFill>
      </dgm:spPr>
      <dgm:t>
        <a:bodyPr/>
        <a:lstStyle/>
        <a:p>
          <a:r>
            <a:rPr lang="tr-TR" dirty="0"/>
            <a:t>Talep edildiğinde</a:t>
          </a:r>
        </a:p>
      </dgm:t>
    </dgm:pt>
    <dgm:pt modelId="{220B0D7D-A114-46CB-AC62-0DD7B69CB2A5}" type="parTrans" cxnId="{61AD2659-BBA2-44AD-B6CA-B651B34EE718}">
      <dgm:prSet/>
      <dgm:spPr/>
      <dgm:t>
        <a:bodyPr/>
        <a:lstStyle/>
        <a:p>
          <a:endParaRPr lang="tr-TR"/>
        </a:p>
      </dgm:t>
    </dgm:pt>
    <dgm:pt modelId="{881C88A6-37AB-4C3B-A16E-BCF2454E4F57}" type="sibTrans" cxnId="{61AD2659-BBA2-44AD-B6CA-B651B34EE718}">
      <dgm:prSet/>
      <dgm:spPr/>
      <dgm:t>
        <a:bodyPr/>
        <a:lstStyle/>
        <a:p>
          <a:endParaRPr lang="tr-TR"/>
        </a:p>
      </dgm:t>
    </dgm:pt>
    <dgm:pt modelId="{D1ECD0C6-316C-4A7F-A281-E7A9151FF96C}">
      <dgm:prSet/>
      <dgm:spPr>
        <a:solidFill>
          <a:srgbClr val="D23E10"/>
        </a:solidFill>
      </dgm:spPr>
      <dgm:t>
        <a:bodyPr/>
        <a:lstStyle/>
        <a:p>
          <a:r>
            <a:rPr lang="tr-TR" dirty="0"/>
            <a:t>Talep edildiğinde</a:t>
          </a:r>
        </a:p>
      </dgm:t>
    </dgm:pt>
    <dgm:pt modelId="{D7878AE5-0C82-4BD8-A95E-4883326AFE2C}" type="parTrans" cxnId="{E88A60F6-8081-4E19-AB8F-67268F4A2DAF}">
      <dgm:prSet/>
      <dgm:spPr/>
      <dgm:t>
        <a:bodyPr/>
        <a:lstStyle/>
        <a:p>
          <a:endParaRPr lang="tr-TR"/>
        </a:p>
      </dgm:t>
    </dgm:pt>
    <dgm:pt modelId="{20379793-29EB-4D6A-84A9-162B5FE141AA}" type="sibTrans" cxnId="{E88A60F6-8081-4E19-AB8F-67268F4A2DAF}">
      <dgm:prSet/>
      <dgm:spPr/>
      <dgm:t>
        <a:bodyPr/>
        <a:lstStyle/>
        <a:p>
          <a:endParaRPr lang="tr-TR"/>
        </a:p>
      </dgm:t>
    </dgm:pt>
    <dgm:pt modelId="{EB576F88-1A5C-46B3-96CA-2AD2A5BED03B}">
      <dgm:prSet/>
      <dgm:spPr>
        <a:solidFill>
          <a:srgbClr val="9F480D"/>
        </a:solidFill>
      </dgm:spPr>
      <dgm:t>
        <a:bodyPr/>
        <a:lstStyle/>
        <a:p>
          <a:r>
            <a:rPr lang="tr-TR" dirty="0"/>
            <a:t>Mezun ve mevcut öğrenci sayısı (yıllara göre)</a:t>
          </a:r>
        </a:p>
      </dgm:t>
    </dgm:pt>
    <dgm:pt modelId="{FD84E37D-A64D-46EE-AF24-AD8F16AA8757}" type="parTrans" cxnId="{98AA279A-D619-4781-B2E8-5A29E8E28F63}">
      <dgm:prSet/>
      <dgm:spPr/>
      <dgm:t>
        <a:bodyPr/>
        <a:lstStyle/>
        <a:p>
          <a:endParaRPr lang="tr-TR"/>
        </a:p>
      </dgm:t>
    </dgm:pt>
    <dgm:pt modelId="{D8973878-F560-42C3-8C8B-A709D5EF9C37}" type="sibTrans" cxnId="{98AA279A-D619-4781-B2E8-5A29E8E28F63}">
      <dgm:prSet/>
      <dgm:spPr/>
      <dgm:t>
        <a:bodyPr/>
        <a:lstStyle/>
        <a:p>
          <a:endParaRPr lang="tr-TR"/>
        </a:p>
      </dgm:t>
    </dgm:pt>
    <dgm:pt modelId="{38531912-F5EA-4143-81FA-2789BEE7CBBF}">
      <dgm:prSet/>
      <dgm:spPr>
        <a:solidFill>
          <a:srgbClr val="D23E10"/>
        </a:solidFill>
      </dgm:spPr>
      <dgm:t>
        <a:bodyPr/>
        <a:lstStyle/>
        <a:p>
          <a:r>
            <a:rPr lang="tr-TR" dirty="0"/>
            <a:t>Talep edildiğinde</a:t>
          </a:r>
        </a:p>
      </dgm:t>
    </dgm:pt>
    <dgm:pt modelId="{DA3F6818-6911-46AC-926E-3C07CD120FD7}" type="parTrans" cxnId="{DECB3774-8CEE-4A86-A56F-A80A0FFD0869}">
      <dgm:prSet/>
      <dgm:spPr/>
      <dgm:t>
        <a:bodyPr/>
        <a:lstStyle/>
        <a:p>
          <a:endParaRPr lang="tr-TR"/>
        </a:p>
      </dgm:t>
    </dgm:pt>
    <dgm:pt modelId="{913832AE-77DB-4208-BF28-BD56F1B20379}" type="sibTrans" cxnId="{DECB3774-8CEE-4A86-A56F-A80A0FFD0869}">
      <dgm:prSet/>
      <dgm:spPr/>
      <dgm:t>
        <a:bodyPr/>
        <a:lstStyle/>
        <a:p>
          <a:endParaRPr lang="tr-TR"/>
        </a:p>
      </dgm:t>
    </dgm:pt>
    <dgm:pt modelId="{38A60FE5-22F9-4AE6-ADC0-39AB60F197BE}">
      <dgm:prSet custT="1"/>
      <dgm:spPr/>
      <dgm:t>
        <a:bodyPr/>
        <a:lstStyle/>
        <a:p>
          <a:r>
            <a:rPr lang="tr-TR" sz="400" dirty="0"/>
            <a:t>Kurul/Komisyon/Toplantı raporu (Eğitimle ilgili faaliyet, karar, görüş, öneri içeren)</a:t>
          </a:r>
        </a:p>
      </dgm:t>
    </dgm:pt>
    <dgm:pt modelId="{521F6C02-0EF5-447D-8AA2-BF88EAA60CD9}" type="parTrans" cxnId="{6D60D6E0-AB91-4A65-8205-41F246D0186B}">
      <dgm:prSet/>
      <dgm:spPr/>
      <dgm:t>
        <a:bodyPr/>
        <a:lstStyle/>
        <a:p>
          <a:endParaRPr lang="tr-TR"/>
        </a:p>
      </dgm:t>
    </dgm:pt>
    <dgm:pt modelId="{DAC97D4B-93BA-47EE-A6E8-C3EA409E2A4E}" type="sibTrans" cxnId="{6D60D6E0-AB91-4A65-8205-41F246D0186B}">
      <dgm:prSet/>
      <dgm:spPr/>
      <dgm:t>
        <a:bodyPr/>
        <a:lstStyle/>
        <a:p>
          <a:endParaRPr lang="tr-TR"/>
        </a:p>
      </dgm:t>
    </dgm:pt>
    <dgm:pt modelId="{77D6ADE1-8D06-4BD6-83C8-60A3E152DEAF}">
      <dgm:prSet custT="1"/>
      <dgm:spPr>
        <a:solidFill>
          <a:srgbClr val="F27A54"/>
        </a:solidFill>
      </dgm:spPr>
      <dgm:t>
        <a:bodyPr/>
        <a:lstStyle/>
        <a:p>
          <a:r>
            <a:rPr lang="tr-TR" sz="500" dirty="0"/>
            <a:t>1 -30 Eylül arası</a:t>
          </a:r>
        </a:p>
      </dgm:t>
    </dgm:pt>
    <dgm:pt modelId="{4A8F6ED3-B003-4D89-8778-34893E1F9014}" type="parTrans" cxnId="{CCFDA8DD-A44A-4EDF-80B5-311BF1D4EB26}">
      <dgm:prSet/>
      <dgm:spPr/>
      <dgm:t>
        <a:bodyPr/>
        <a:lstStyle/>
        <a:p>
          <a:endParaRPr lang="tr-TR"/>
        </a:p>
      </dgm:t>
    </dgm:pt>
    <dgm:pt modelId="{F69808B7-222B-4A24-8B37-1094E3897B4B}" type="sibTrans" cxnId="{CCFDA8DD-A44A-4EDF-80B5-311BF1D4EB26}">
      <dgm:prSet/>
      <dgm:spPr/>
      <dgm:t>
        <a:bodyPr/>
        <a:lstStyle/>
        <a:p>
          <a:endParaRPr lang="tr-TR"/>
        </a:p>
      </dgm:t>
    </dgm:pt>
    <dgm:pt modelId="{73123E37-8F15-477D-B4CC-3C301953762F}">
      <dgm:prSet custT="1"/>
      <dgm:spPr>
        <a:solidFill>
          <a:srgbClr val="ED7727"/>
        </a:solidFill>
      </dgm:spPr>
      <dgm:t>
        <a:bodyPr/>
        <a:lstStyle/>
        <a:p>
          <a:r>
            <a:rPr lang="tr-TR" sz="400" dirty="0"/>
            <a:t>Kurul/Komisyon/Toplantı raporu (Eğitimle ilgili faaliyet, karar, görüş, öneri içeren)</a:t>
          </a:r>
        </a:p>
      </dgm:t>
    </dgm:pt>
    <dgm:pt modelId="{A237BF16-2B1E-4A17-9700-A389E18C0C05}" type="sibTrans" cxnId="{00FD4EB2-A72D-4419-B723-0AB951B2AB51}">
      <dgm:prSet/>
      <dgm:spPr/>
      <dgm:t>
        <a:bodyPr/>
        <a:lstStyle/>
        <a:p>
          <a:endParaRPr lang="tr-TR"/>
        </a:p>
      </dgm:t>
    </dgm:pt>
    <dgm:pt modelId="{584A37A1-BD9B-4DC8-A9F1-701526CBF521}" type="parTrans" cxnId="{00FD4EB2-A72D-4419-B723-0AB951B2AB51}">
      <dgm:prSet/>
      <dgm:spPr/>
      <dgm:t>
        <a:bodyPr/>
        <a:lstStyle/>
        <a:p>
          <a:endParaRPr lang="tr-TR"/>
        </a:p>
      </dgm:t>
    </dgm:pt>
    <dgm:pt modelId="{E8DD1B72-3B70-475D-ACA6-51C99EB16659}">
      <dgm:prSet custT="1"/>
      <dgm:spPr>
        <a:solidFill>
          <a:srgbClr val="F27A54"/>
        </a:solidFill>
      </dgm:spPr>
      <dgm:t>
        <a:bodyPr/>
        <a:lstStyle/>
        <a:p>
          <a:r>
            <a:rPr lang="tr-TR" sz="500" dirty="0"/>
            <a:t>1 -30 Eylül arası</a:t>
          </a:r>
        </a:p>
      </dgm:t>
    </dgm:pt>
    <dgm:pt modelId="{9072E0C9-ADCF-4E1E-A6E4-43802366C1E3}" type="parTrans" cxnId="{C851909F-F194-4966-96AF-73442AFD2E0D}">
      <dgm:prSet/>
      <dgm:spPr/>
      <dgm:t>
        <a:bodyPr/>
        <a:lstStyle/>
        <a:p>
          <a:endParaRPr lang="tr-TR"/>
        </a:p>
      </dgm:t>
    </dgm:pt>
    <dgm:pt modelId="{99DA98EC-4885-4DB5-AC52-76F3A8217553}" type="sibTrans" cxnId="{C851909F-F194-4966-96AF-73442AFD2E0D}">
      <dgm:prSet/>
      <dgm:spPr/>
      <dgm:t>
        <a:bodyPr/>
        <a:lstStyle/>
        <a:p>
          <a:endParaRPr lang="tr-TR"/>
        </a:p>
      </dgm:t>
    </dgm:pt>
    <dgm:pt modelId="{DA7F9056-3124-49BB-A764-713747592862}">
      <dgm:prSet custT="1"/>
      <dgm:spPr>
        <a:solidFill>
          <a:srgbClr val="EF5D2F"/>
        </a:solidFill>
      </dgm:spPr>
      <dgm:t>
        <a:bodyPr/>
        <a:lstStyle/>
        <a:p>
          <a:r>
            <a:rPr lang="tr-TR" sz="500"/>
            <a:t>1 -30 Eylül arası</a:t>
          </a:r>
          <a:endParaRPr lang="tr-TR" sz="500" dirty="0"/>
        </a:p>
      </dgm:t>
    </dgm:pt>
    <dgm:pt modelId="{86BB5A29-CF54-481B-825E-CA5994A02CA2}" type="parTrans" cxnId="{0659A09B-8691-49B9-A692-1E7DB729D906}">
      <dgm:prSet/>
      <dgm:spPr/>
      <dgm:t>
        <a:bodyPr/>
        <a:lstStyle/>
        <a:p>
          <a:endParaRPr lang="tr-TR"/>
        </a:p>
      </dgm:t>
    </dgm:pt>
    <dgm:pt modelId="{35FA8EA8-9876-4306-8E19-8547A9F322CC}" type="sibTrans" cxnId="{0659A09B-8691-49B9-A692-1E7DB729D906}">
      <dgm:prSet/>
      <dgm:spPr/>
      <dgm:t>
        <a:bodyPr/>
        <a:lstStyle/>
        <a:p>
          <a:endParaRPr lang="tr-TR"/>
        </a:p>
      </dgm:t>
    </dgm:pt>
    <dgm:pt modelId="{64BE5847-D36D-408E-B29A-28B31AB9F6C2}">
      <dgm:prSet custT="1"/>
      <dgm:spPr>
        <a:solidFill>
          <a:srgbClr val="EF5D2F"/>
        </a:solidFill>
      </dgm:spPr>
      <dgm:t>
        <a:bodyPr/>
        <a:lstStyle/>
        <a:p>
          <a:r>
            <a:rPr lang="tr-TR" sz="500" dirty="0"/>
            <a:t>1 -30 Eylül arası</a:t>
          </a:r>
        </a:p>
      </dgm:t>
    </dgm:pt>
    <dgm:pt modelId="{15E87D73-3A11-4510-8DDF-35A0FE449DF7}" type="parTrans" cxnId="{C1185F38-F74F-4A6B-AC44-F17B66A66879}">
      <dgm:prSet/>
      <dgm:spPr/>
      <dgm:t>
        <a:bodyPr/>
        <a:lstStyle/>
        <a:p>
          <a:endParaRPr lang="tr-TR"/>
        </a:p>
      </dgm:t>
    </dgm:pt>
    <dgm:pt modelId="{4BE7D553-66DB-4A49-BE1A-4CC15C713588}" type="sibTrans" cxnId="{C1185F38-F74F-4A6B-AC44-F17B66A66879}">
      <dgm:prSet/>
      <dgm:spPr/>
      <dgm:t>
        <a:bodyPr/>
        <a:lstStyle/>
        <a:p>
          <a:endParaRPr lang="tr-TR"/>
        </a:p>
      </dgm:t>
    </dgm:pt>
    <dgm:pt modelId="{41F04DDC-7410-4083-8DA9-4B82E158F015}">
      <dgm:prSet custT="1"/>
      <dgm:spPr>
        <a:solidFill>
          <a:srgbClr val="005EA4"/>
        </a:solidFill>
      </dgm:spPr>
      <dgm:t>
        <a:bodyPr/>
        <a:lstStyle/>
        <a:p>
          <a:r>
            <a:rPr lang="tr-TR" sz="500" dirty="0"/>
            <a:t>Sosyal Kültürel Aktiviteler Komisyonu</a:t>
          </a:r>
        </a:p>
      </dgm:t>
    </dgm:pt>
    <dgm:pt modelId="{45690D47-4412-4ECA-A306-55CD1BE6635D}" type="sibTrans" cxnId="{46A7D0F3-6EAF-4A62-AD40-696E0F7A6C18}">
      <dgm:prSet/>
      <dgm:spPr/>
      <dgm:t>
        <a:bodyPr/>
        <a:lstStyle/>
        <a:p>
          <a:endParaRPr lang="tr-TR"/>
        </a:p>
      </dgm:t>
    </dgm:pt>
    <dgm:pt modelId="{68343382-04AA-4B32-A804-97A9036AAE95}" type="parTrans" cxnId="{46A7D0F3-6EAF-4A62-AD40-696E0F7A6C18}">
      <dgm:prSet/>
      <dgm:spPr/>
      <dgm:t>
        <a:bodyPr/>
        <a:lstStyle/>
        <a:p>
          <a:endParaRPr lang="tr-TR"/>
        </a:p>
      </dgm:t>
    </dgm:pt>
    <dgm:pt modelId="{38337872-502C-4CFA-9173-A48ADCDE4636}">
      <dgm:prSet/>
      <dgm:spPr>
        <a:solidFill>
          <a:srgbClr val="003054"/>
        </a:solidFill>
      </dgm:spPr>
      <dgm:t>
        <a:bodyPr/>
        <a:lstStyle/>
        <a:p>
          <a:r>
            <a:rPr lang="tr-TR" dirty="0"/>
            <a:t>Fakülte Sekreterliği</a:t>
          </a:r>
        </a:p>
      </dgm:t>
    </dgm:pt>
    <dgm:pt modelId="{867F8D26-E7E2-48E1-B53E-A3360DD6B285}" type="parTrans" cxnId="{8D6A8E44-363A-49F5-94E6-9C89DF640616}">
      <dgm:prSet/>
      <dgm:spPr/>
      <dgm:t>
        <a:bodyPr/>
        <a:lstStyle/>
        <a:p>
          <a:endParaRPr lang="tr-TR"/>
        </a:p>
      </dgm:t>
    </dgm:pt>
    <dgm:pt modelId="{1A33694D-2EA3-4E38-B6B0-968AE78123CD}" type="sibTrans" cxnId="{8D6A8E44-363A-49F5-94E6-9C89DF640616}">
      <dgm:prSet/>
      <dgm:spPr/>
      <dgm:t>
        <a:bodyPr/>
        <a:lstStyle/>
        <a:p>
          <a:endParaRPr lang="tr-TR"/>
        </a:p>
      </dgm:t>
    </dgm:pt>
    <dgm:pt modelId="{2D87F776-BC6E-49D2-911B-FAC5D48B2864}">
      <dgm:prSet/>
      <dgm:spPr>
        <a:solidFill>
          <a:srgbClr val="9F480D"/>
        </a:solidFill>
      </dgm:spPr>
      <dgm:t>
        <a:bodyPr/>
        <a:lstStyle/>
        <a:p>
          <a:r>
            <a:rPr lang="tr-TR" dirty="0"/>
            <a:t>Faaliyet Bilgi Sistemi veri örneği</a:t>
          </a:r>
        </a:p>
      </dgm:t>
    </dgm:pt>
    <dgm:pt modelId="{FF4F6161-1389-40E4-8376-098657E4FF94}" type="parTrans" cxnId="{9555A4D7-BBBF-49E2-9C73-B66E7C2AA081}">
      <dgm:prSet/>
      <dgm:spPr/>
      <dgm:t>
        <a:bodyPr/>
        <a:lstStyle/>
        <a:p>
          <a:endParaRPr lang="tr-TR"/>
        </a:p>
      </dgm:t>
    </dgm:pt>
    <dgm:pt modelId="{72CBE1C3-175C-4949-929C-881DC240D833}" type="sibTrans" cxnId="{9555A4D7-BBBF-49E2-9C73-B66E7C2AA081}">
      <dgm:prSet/>
      <dgm:spPr/>
      <dgm:t>
        <a:bodyPr/>
        <a:lstStyle/>
        <a:p>
          <a:endParaRPr lang="tr-TR"/>
        </a:p>
      </dgm:t>
    </dgm:pt>
    <dgm:pt modelId="{AD7C8623-97B4-4420-939D-4E9386F2FAD5}">
      <dgm:prSet/>
      <dgm:spPr>
        <a:solidFill>
          <a:srgbClr val="D23E10"/>
        </a:solidFill>
      </dgm:spPr>
      <dgm:t>
        <a:bodyPr/>
        <a:lstStyle/>
        <a:p>
          <a:r>
            <a:rPr lang="tr-TR" dirty="0"/>
            <a:t>FBS veri girişi yapıldığında</a:t>
          </a:r>
        </a:p>
      </dgm:t>
    </dgm:pt>
    <dgm:pt modelId="{2B950F5E-51B4-48C7-943B-31F81F5CE45C}" type="parTrans" cxnId="{4F20FED0-D10C-4A99-B76B-4131B606AF0A}">
      <dgm:prSet/>
      <dgm:spPr/>
      <dgm:t>
        <a:bodyPr/>
        <a:lstStyle/>
        <a:p>
          <a:endParaRPr lang="tr-TR"/>
        </a:p>
      </dgm:t>
    </dgm:pt>
    <dgm:pt modelId="{D63415AB-912F-4214-B878-61BA6C44CA86}" type="sibTrans" cxnId="{4F20FED0-D10C-4A99-B76B-4131B606AF0A}">
      <dgm:prSet/>
      <dgm:spPr/>
      <dgm:t>
        <a:bodyPr/>
        <a:lstStyle/>
        <a:p>
          <a:endParaRPr lang="tr-TR"/>
        </a:p>
      </dgm:t>
    </dgm:pt>
    <dgm:pt modelId="{23E986E1-11F2-4266-B8C7-690196A8C68D}" type="pres">
      <dgm:prSet presAssocID="{C1871AEA-D0C9-4073-B4EC-7D3FA5C2DB5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5541544-3E93-42DF-B5AB-7351F527C96E}" type="pres">
      <dgm:prSet presAssocID="{F59C910E-CF1B-4E0D-A198-27C822DE7968}" presName="root1" presStyleCnt="0"/>
      <dgm:spPr/>
    </dgm:pt>
    <dgm:pt modelId="{01613C5A-8C42-4D04-9DC3-74B54DCA5405}" type="pres">
      <dgm:prSet presAssocID="{F59C910E-CF1B-4E0D-A198-27C822DE796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2EC30D3-A70D-4B7F-A808-0EA600F00206}" type="pres">
      <dgm:prSet presAssocID="{F59C910E-CF1B-4E0D-A198-27C822DE7968}" presName="level2hierChild" presStyleCnt="0"/>
      <dgm:spPr/>
    </dgm:pt>
    <dgm:pt modelId="{D12DB4DE-F04F-47EB-9739-9761631873B0}" type="pres">
      <dgm:prSet presAssocID="{136DC1BE-DB24-4CB2-B4B7-967DEF1CFA13}" presName="conn2-1" presStyleLbl="parChTrans1D2" presStyleIdx="0" presStyleCnt="4"/>
      <dgm:spPr/>
      <dgm:t>
        <a:bodyPr/>
        <a:lstStyle/>
        <a:p>
          <a:endParaRPr lang="tr-TR"/>
        </a:p>
      </dgm:t>
    </dgm:pt>
    <dgm:pt modelId="{B5A0F415-C457-48AA-A84B-3B40025BD8CD}" type="pres">
      <dgm:prSet presAssocID="{136DC1BE-DB24-4CB2-B4B7-967DEF1CFA13}" presName="connTx" presStyleLbl="parChTrans1D2" presStyleIdx="0" presStyleCnt="4"/>
      <dgm:spPr/>
      <dgm:t>
        <a:bodyPr/>
        <a:lstStyle/>
        <a:p>
          <a:endParaRPr lang="tr-TR"/>
        </a:p>
      </dgm:t>
    </dgm:pt>
    <dgm:pt modelId="{220A85E0-E41C-4F57-8B48-9963D39FCF4D}" type="pres">
      <dgm:prSet presAssocID="{C382E4D8-09DE-4CE6-B0AB-53F04ACD638E}" presName="root2" presStyleCnt="0"/>
      <dgm:spPr/>
    </dgm:pt>
    <dgm:pt modelId="{0F9BA81E-5286-42E2-8127-EDE86A6066AD}" type="pres">
      <dgm:prSet presAssocID="{C382E4D8-09DE-4CE6-B0AB-53F04ACD638E}" presName="LevelTwoTextNode" presStyleLbl="node2" presStyleIdx="0" presStyleCnt="4" custAng="0" custScaleY="9313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8729CA1-71CB-47ED-A123-C700EB727026}" type="pres">
      <dgm:prSet presAssocID="{C382E4D8-09DE-4CE6-B0AB-53F04ACD638E}" presName="level3hierChild" presStyleCnt="0"/>
      <dgm:spPr/>
    </dgm:pt>
    <dgm:pt modelId="{669BA50A-B068-463F-BAB6-2209819B6D8F}" type="pres">
      <dgm:prSet presAssocID="{0660EDB2-E8DF-4F5E-9728-E62C92EEA43B}" presName="conn2-1" presStyleLbl="parChTrans1D3" presStyleIdx="0" presStyleCnt="20"/>
      <dgm:spPr/>
      <dgm:t>
        <a:bodyPr/>
        <a:lstStyle/>
        <a:p>
          <a:endParaRPr lang="tr-TR"/>
        </a:p>
      </dgm:t>
    </dgm:pt>
    <dgm:pt modelId="{BE071881-643D-4FEF-A7D5-0A7A15DEF9A6}" type="pres">
      <dgm:prSet presAssocID="{0660EDB2-E8DF-4F5E-9728-E62C92EEA43B}" presName="connTx" presStyleLbl="parChTrans1D3" presStyleIdx="0" presStyleCnt="20"/>
      <dgm:spPr/>
      <dgm:t>
        <a:bodyPr/>
        <a:lstStyle/>
        <a:p>
          <a:endParaRPr lang="tr-TR"/>
        </a:p>
      </dgm:t>
    </dgm:pt>
    <dgm:pt modelId="{632C85E4-E05A-4549-B258-1D97B1B9F3AC}" type="pres">
      <dgm:prSet presAssocID="{23D6A3CA-05AB-4B53-8CF4-2D1232675FC1}" presName="root2" presStyleCnt="0"/>
      <dgm:spPr/>
    </dgm:pt>
    <dgm:pt modelId="{04B2DED0-5F14-4D64-82FE-F841A48E66F1}" type="pres">
      <dgm:prSet presAssocID="{23D6A3CA-05AB-4B53-8CF4-2D1232675FC1}" presName="LevelTwoTextNode" presStyleLbl="node3" presStyleIdx="0" presStyleCnt="2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BA8E70F-B20B-44DE-8078-341153DDA17F}" type="pres">
      <dgm:prSet presAssocID="{23D6A3CA-05AB-4B53-8CF4-2D1232675FC1}" presName="level3hierChild" presStyleCnt="0"/>
      <dgm:spPr/>
    </dgm:pt>
    <dgm:pt modelId="{3B8CB037-B07F-4B93-A57E-C37523B34EAF}" type="pres">
      <dgm:prSet presAssocID="{937ACF26-5F68-46E5-9524-4652F6F51317}" presName="conn2-1" presStyleLbl="parChTrans1D4" presStyleIdx="0" presStyleCnt="40"/>
      <dgm:spPr/>
      <dgm:t>
        <a:bodyPr/>
        <a:lstStyle/>
        <a:p>
          <a:endParaRPr lang="tr-TR"/>
        </a:p>
      </dgm:t>
    </dgm:pt>
    <dgm:pt modelId="{03727494-5CFF-4D68-BCB8-719BE787822B}" type="pres">
      <dgm:prSet presAssocID="{937ACF26-5F68-46E5-9524-4652F6F51317}" presName="connTx" presStyleLbl="parChTrans1D4" presStyleIdx="0" presStyleCnt="40"/>
      <dgm:spPr/>
      <dgm:t>
        <a:bodyPr/>
        <a:lstStyle/>
        <a:p>
          <a:endParaRPr lang="tr-TR"/>
        </a:p>
      </dgm:t>
    </dgm:pt>
    <dgm:pt modelId="{B67EF309-A4D7-4AB8-8832-8A880301FBE8}" type="pres">
      <dgm:prSet presAssocID="{29B9FBED-1029-4232-B342-78790A649FD9}" presName="root2" presStyleCnt="0"/>
      <dgm:spPr/>
    </dgm:pt>
    <dgm:pt modelId="{A40A8244-0A2E-476D-BAEB-3331EC76EEE4}" type="pres">
      <dgm:prSet presAssocID="{29B9FBED-1029-4232-B342-78790A649FD9}" presName="LevelTwoTextNode" presStyleLbl="node4" presStyleIdx="0" presStyleCnt="40" custScaleY="9489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B549E5B-8961-49E5-9B61-47D6F97BEFAC}" type="pres">
      <dgm:prSet presAssocID="{29B9FBED-1029-4232-B342-78790A649FD9}" presName="level3hierChild" presStyleCnt="0"/>
      <dgm:spPr/>
    </dgm:pt>
    <dgm:pt modelId="{EB690FE3-3E9D-4F05-9D4B-13061A51A959}" type="pres">
      <dgm:prSet presAssocID="{632040CC-B13E-46E3-A662-4E4AFF8FCD92}" presName="conn2-1" presStyleLbl="parChTrans1D4" presStyleIdx="1" presStyleCnt="40"/>
      <dgm:spPr/>
      <dgm:t>
        <a:bodyPr/>
        <a:lstStyle/>
        <a:p>
          <a:endParaRPr lang="tr-TR"/>
        </a:p>
      </dgm:t>
    </dgm:pt>
    <dgm:pt modelId="{D2155BEB-B2F4-4DA4-ACAE-A05BF49B3938}" type="pres">
      <dgm:prSet presAssocID="{632040CC-B13E-46E3-A662-4E4AFF8FCD92}" presName="connTx" presStyleLbl="parChTrans1D4" presStyleIdx="1" presStyleCnt="40"/>
      <dgm:spPr/>
      <dgm:t>
        <a:bodyPr/>
        <a:lstStyle/>
        <a:p>
          <a:endParaRPr lang="tr-TR"/>
        </a:p>
      </dgm:t>
    </dgm:pt>
    <dgm:pt modelId="{6533803A-7AEA-4D14-8F57-C633B987B643}" type="pres">
      <dgm:prSet presAssocID="{EAC6FB2E-510A-4AFA-BC51-5527E1DD27D6}" presName="root2" presStyleCnt="0"/>
      <dgm:spPr/>
    </dgm:pt>
    <dgm:pt modelId="{793650E1-809F-4CAD-B06F-6C55824D4759}" type="pres">
      <dgm:prSet presAssocID="{EAC6FB2E-510A-4AFA-BC51-5527E1DD27D6}" presName="LevelTwoTextNode" presStyleLbl="node4" presStyleIdx="1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004B05E-E04E-435C-AADB-0EED54938BA1}" type="pres">
      <dgm:prSet presAssocID="{EAC6FB2E-510A-4AFA-BC51-5527E1DD27D6}" presName="level3hierChild" presStyleCnt="0"/>
      <dgm:spPr/>
    </dgm:pt>
    <dgm:pt modelId="{4414A265-92B5-453F-809A-FB204BAA967F}" type="pres">
      <dgm:prSet presAssocID="{4D02D88C-1F09-487E-A29F-3248FA243383}" presName="conn2-1" presStyleLbl="parChTrans1D3" presStyleIdx="1" presStyleCnt="20"/>
      <dgm:spPr/>
      <dgm:t>
        <a:bodyPr/>
        <a:lstStyle/>
        <a:p>
          <a:endParaRPr lang="tr-TR"/>
        </a:p>
      </dgm:t>
    </dgm:pt>
    <dgm:pt modelId="{020D4D18-C975-4BC1-9C97-659B3D5F92C3}" type="pres">
      <dgm:prSet presAssocID="{4D02D88C-1F09-487E-A29F-3248FA243383}" presName="connTx" presStyleLbl="parChTrans1D3" presStyleIdx="1" presStyleCnt="20"/>
      <dgm:spPr/>
      <dgm:t>
        <a:bodyPr/>
        <a:lstStyle/>
        <a:p>
          <a:endParaRPr lang="tr-TR"/>
        </a:p>
      </dgm:t>
    </dgm:pt>
    <dgm:pt modelId="{6E148540-FDF0-4539-8641-FAA452B3CCCB}" type="pres">
      <dgm:prSet presAssocID="{BA04BD51-81F6-45E9-81DE-6ACBB16895E2}" presName="root2" presStyleCnt="0"/>
      <dgm:spPr/>
    </dgm:pt>
    <dgm:pt modelId="{A3B67AAA-E3AA-4BD6-8603-946CE70EC04A}" type="pres">
      <dgm:prSet presAssocID="{BA04BD51-81F6-45E9-81DE-6ACBB16895E2}" presName="LevelTwoTextNode" presStyleLbl="node3" presStyleIdx="1" presStyleCnt="2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902BA7A-5FEE-44C0-8B67-88D7A05C9AAE}" type="pres">
      <dgm:prSet presAssocID="{BA04BD51-81F6-45E9-81DE-6ACBB16895E2}" presName="level3hierChild" presStyleCnt="0"/>
      <dgm:spPr/>
    </dgm:pt>
    <dgm:pt modelId="{3A2B4EEF-B0EC-4AB4-94DE-78F942C12D6F}" type="pres">
      <dgm:prSet presAssocID="{D9479672-9DCF-4BD8-9A03-D8505AD81350}" presName="conn2-1" presStyleLbl="parChTrans1D4" presStyleIdx="2" presStyleCnt="40"/>
      <dgm:spPr/>
      <dgm:t>
        <a:bodyPr/>
        <a:lstStyle/>
        <a:p>
          <a:endParaRPr lang="tr-TR"/>
        </a:p>
      </dgm:t>
    </dgm:pt>
    <dgm:pt modelId="{CA329361-C08A-45F2-AB54-B80D508C56E7}" type="pres">
      <dgm:prSet presAssocID="{D9479672-9DCF-4BD8-9A03-D8505AD81350}" presName="connTx" presStyleLbl="parChTrans1D4" presStyleIdx="2" presStyleCnt="40"/>
      <dgm:spPr/>
      <dgm:t>
        <a:bodyPr/>
        <a:lstStyle/>
        <a:p>
          <a:endParaRPr lang="tr-TR"/>
        </a:p>
      </dgm:t>
    </dgm:pt>
    <dgm:pt modelId="{543B8895-9C7F-4CA9-B760-DC272CF3D3BF}" type="pres">
      <dgm:prSet presAssocID="{C113491C-9760-4F4D-B5AB-CF04066DB5FA}" presName="root2" presStyleCnt="0"/>
      <dgm:spPr/>
    </dgm:pt>
    <dgm:pt modelId="{A00C41FE-A43D-43EB-A3E6-0B7BA3558E48}" type="pres">
      <dgm:prSet presAssocID="{C113491C-9760-4F4D-B5AB-CF04066DB5FA}" presName="LevelTwoTextNode" presStyleLbl="node4" presStyleIdx="2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EDC456D-8A0E-48EA-BC49-369D0D75528D}" type="pres">
      <dgm:prSet presAssocID="{C113491C-9760-4F4D-B5AB-CF04066DB5FA}" presName="level3hierChild" presStyleCnt="0"/>
      <dgm:spPr/>
    </dgm:pt>
    <dgm:pt modelId="{F80D805D-4EDF-4992-A506-FFB0E7BBE521}" type="pres">
      <dgm:prSet presAssocID="{FE67A6BD-DA54-4553-85B0-22E1C79A93F1}" presName="conn2-1" presStyleLbl="parChTrans1D4" presStyleIdx="3" presStyleCnt="40"/>
      <dgm:spPr/>
      <dgm:t>
        <a:bodyPr/>
        <a:lstStyle/>
        <a:p>
          <a:endParaRPr lang="tr-TR"/>
        </a:p>
      </dgm:t>
    </dgm:pt>
    <dgm:pt modelId="{A27509F5-2727-4E73-A420-DBAABE59440C}" type="pres">
      <dgm:prSet presAssocID="{FE67A6BD-DA54-4553-85B0-22E1C79A93F1}" presName="connTx" presStyleLbl="parChTrans1D4" presStyleIdx="3" presStyleCnt="40"/>
      <dgm:spPr/>
      <dgm:t>
        <a:bodyPr/>
        <a:lstStyle/>
        <a:p>
          <a:endParaRPr lang="tr-TR"/>
        </a:p>
      </dgm:t>
    </dgm:pt>
    <dgm:pt modelId="{C7FBAEFB-61D7-44B9-8EC4-AC45DD909568}" type="pres">
      <dgm:prSet presAssocID="{A2077BE8-6918-4015-920F-438E6CA2DAB0}" presName="root2" presStyleCnt="0"/>
      <dgm:spPr/>
    </dgm:pt>
    <dgm:pt modelId="{4B7173B8-6666-494E-A914-A6FB9971A60C}" type="pres">
      <dgm:prSet presAssocID="{A2077BE8-6918-4015-920F-438E6CA2DAB0}" presName="LevelTwoTextNode" presStyleLbl="node4" presStyleIdx="3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5AB9ED6-57D5-4E74-AFAB-C198C5F4BA7F}" type="pres">
      <dgm:prSet presAssocID="{A2077BE8-6918-4015-920F-438E6CA2DAB0}" presName="level3hierChild" presStyleCnt="0"/>
      <dgm:spPr/>
    </dgm:pt>
    <dgm:pt modelId="{40C7B35F-8729-4494-9A50-1372BA232253}" type="pres">
      <dgm:prSet presAssocID="{D26A97B4-C6FB-4DE2-AD2F-7B710101D897}" presName="conn2-1" presStyleLbl="parChTrans1D3" presStyleIdx="2" presStyleCnt="20"/>
      <dgm:spPr/>
      <dgm:t>
        <a:bodyPr/>
        <a:lstStyle/>
        <a:p>
          <a:endParaRPr lang="tr-TR"/>
        </a:p>
      </dgm:t>
    </dgm:pt>
    <dgm:pt modelId="{7696AEAB-CA5A-46A6-9B8C-2DDC2FA2C217}" type="pres">
      <dgm:prSet presAssocID="{D26A97B4-C6FB-4DE2-AD2F-7B710101D897}" presName="connTx" presStyleLbl="parChTrans1D3" presStyleIdx="2" presStyleCnt="20"/>
      <dgm:spPr/>
      <dgm:t>
        <a:bodyPr/>
        <a:lstStyle/>
        <a:p>
          <a:endParaRPr lang="tr-TR"/>
        </a:p>
      </dgm:t>
    </dgm:pt>
    <dgm:pt modelId="{91EFD899-AE16-4B88-958E-AE0995C44498}" type="pres">
      <dgm:prSet presAssocID="{E158F1E1-5D06-4342-99F2-84F76D046356}" presName="root2" presStyleCnt="0"/>
      <dgm:spPr/>
    </dgm:pt>
    <dgm:pt modelId="{8868DE2B-245E-4D99-9B71-80B41D23F6EB}" type="pres">
      <dgm:prSet presAssocID="{E158F1E1-5D06-4342-99F2-84F76D046356}" presName="LevelTwoTextNode" presStyleLbl="node3" presStyleIdx="2" presStyleCnt="2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D7D01A9-6A9B-4E63-A736-506D6D979848}" type="pres">
      <dgm:prSet presAssocID="{E158F1E1-5D06-4342-99F2-84F76D046356}" presName="level3hierChild" presStyleCnt="0"/>
      <dgm:spPr/>
    </dgm:pt>
    <dgm:pt modelId="{2824880A-A433-466A-A39E-D9619B33FF1A}" type="pres">
      <dgm:prSet presAssocID="{521F6C02-0EF5-447D-8AA2-BF88EAA60CD9}" presName="conn2-1" presStyleLbl="parChTrans1D4" presStyleIdx="4" presStyleCnt="40"/>
      <dgm:spPr/>
      <dgm:t>
        <a:bodyPr/>
        <a:lstStyle/>
        <a:p>
          <a:endParaRPr lang="tr-TR"/>
        </a:p>
      </dgm:t>
    </dgm:pt>
    <dgm:pt modelId="{C7BEC84B-CDF3-4162-BB1F-5D365C869DB9}" type="pres">
      <dgm:prSet presAssocID="{521F6C02-0EF5-447D-8AA2-BF88EAA60CD9}" presName="connTx" presStyleLbl="parChTrans1D4" presStyleIdx="4" presStyleCnt="40"/>
      <dgm:spPr/>
      <dgm:t>
        <a:bodyPr/>
        <a:lstStyle/>
        <a:p>
          <a:endParaRPr lang="tr-TR"/>
        </a:p>
      </dgm:t>
    </dgm:pt>
    <dgm:pt modelId="{8F204455-57F3-4B12-BF17-1D3623A83D7B}" type="pres">
      <dgm:prSet presAssocID="{38A60FE5-22F9-4AE6-ADC0-39AB60F197BE}" presName="root2" presStyleCnt="0"/>
      <dgm:spPr/>
    </dgm:pt>
    <dgm:pt modelId="{0F2DF93F-5402-4C5C-A1CA-91D2842AB1F7}" type="pres">
      <dgm:prSet presAssocID="{38A60FE5-22F9-4AE6-ADC0-39AB60F197BE}" presName="LevelTwoTextNode" presStyleLbl="node4" presStyleIdx="4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1956C6E-C2E4-48CC-9332-A0AA5FC39D83}" type="pres">
      <dgm:prSet presAssocID="{38A60FE5-22F9-4AE6-ADC0-39AB60F197BE}" presName="level3hierChild" presStyleCnt="0"/>
      <dgm:spPr/>
    </dgm:pt>
    <dgm:pt modelId="{FAC48A1E-4547-4CA7-8415-AC31A508CF4E}" type="pres">
      <dgm:prSet presAssocID="{4A8F6ED3-B003-4D89-8778-34893E1F9014}" presName="conn2-1" presStyleLbl="parChTrans1D4" presStyleIdx="5" presStyleCnt="40"/>
      <dgm:spPr/>
      <dgm:t>
        <a:bodyPr/>
        <a:lstStyle/>
        <a:p>
          <a:endParaRPr lang="tr-TR"/>
        </a:p>
      </dgm:t>
    </dgm:pt>
    <dgm:pt modelId="{A561EAC8-C47B-491C-BC18-A5E55321AE7D}" type="pres">
      <dgm:prSet presAssocID="{4A8F6ED3-B003-4D89-8778-34893E1F9014}" presName="connTx" presStyleLbl="parChTrans1D4" presStyleIdx="5" presStyleCnt="40"/>
      <dgm:spPr/>
      <dgm:t>
        <a:bodyPr/>
        <a:lstStyle/>
        <a:p>
          <a:endParaRPr lang="tr-TR"/>
        </a:p>
      </dgm:t>
    </dgm:pt>
    <dgm:pt modelId="{09002EC2-18B9-444B-BC75-D4965456FBA9}" type="pres">
      <dgm:prSet presAssocID="{77D6ADE1-8D06-4BD6-83C8-60A3E152DEAF}" presName="root2" presStyleCnt="0"/>
      <dgm:spPr/>
    </dgm:pt>
    <dgm:pt modelId="{6A00195E-E8FA-46D9-B8BB-E9926B5BD52B}" type="pres">
      <dgm:prSet presAssocID="{77D6ADE1-8D06-4BD6-83C8-60A3E152DEAF}" presName="LevelTwoTextNode" presStyleLbl="node4" presStyleIdx="5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F1C2032-9766-41C1-BFC0-F196EFA25816}" type="pres">
      <dgm:prSet presAssocID="{77D6ADE1-8D06-4BD6-83C8-60A3E152DEAF}" presName="level3hierChild" presStyleCnt="0"/>
      <dgm:spPr/>
    </dgm:pt>
    <dgm:pt modelId="{4618CF7B-EDB0-4C95-8687-DC91600695D3}" type="pres">
      <dgm:prSet presAssocID="{83566EBA-9868-4401-9717-42A88751A13F}" presName="conn2-1" presStyleLbl="parChTrans1D3" presStyleIdx="3" presStyleCnt="20"/>
      <dgm:spPr/>
      <dgm:t>
        <a:bodyPr/>
        <a:lstStyle/>
        <a:p>
          <a:endParaRPr lang="tr-TR"/>
        </a:p>
      </dgm:t>
    </dgm:pt>
    <dgm:pt modelId="{50C04875-AE8C-4A7E-903B-78D3D949D81B}" type="pres">
      <dgm:prSet presAssocID="{83566EBA-9868-4401-9717-42A88751A13F}" presName="connTx" presStyleLbl="parChTrans1D3" presStyleIdx="3" presStyleCnt="20"/>
      <dgm:spPr/>
      <dgm:t>
        <a:bodyPr/>
        <a:lstStyle/>
        <a:p>
          <a:endParaRPr lang="tr-TR"/>
        </a:p>
      </dgm:t>
    </dgm:pt>
    <dgm:pt modelId="{807FABB2-8B2E-43D4-BA59-234DC45BDD28}" type="pres">
      <dgm:prSet presAssocID="{9AD15565-4375-4071-A104-8E7726B7D3A4}" presName="root2" presStyleCnt="0"/>
      <dgm:spPr/>
    </dgm:pt>
    <dgm:pt modelId="{11658841-F139-469A-AD0F-B9BDA680A110}" type="pres">
      <dgm:prSet presAssocID="{9AD15565-4375-4071-A104-8E7726B7D3A4}" presName="LevelTwoTextNode" presStyleLbl="node3" presStyleIdx="3" presStyleCnt="2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3DD502C-0DDE-4E38-BE48-2DE3313F1BBA}" type="pres">
      <dgm:prSet presAssocID="{9AD15565-4375-4071-A104-8E7726B7D3A4}" presName="level3hierChild" presStyleCnt="0"/>
      <dgm:spPr/>
    </dgm:pt>
    <dgm:pt modelId="{E115F1D6-6154-4991-B55F-EDAE4B7F2EC1}" type="pres">
      <dgm:prSet presAssocID="{584A37A1-BD9B-4DC8-A9F1-701526CBF521}" presName="conn2-1" presStyleLbl="parChTrans1D4" presStyleIdx="6" presStyleCnt="40"/>
      <dgm:spPr/>
      <dgm:t>
        <a:bodyPr/>
        <a:lstStyle/>
        <a:p>
          <a:endParaRPr lang="tr-TR"/>
        </a:p>
      </dgm:t>
    </dgm:pt>
    <dgm:pt modelId="{C606EC89-6CCE-438D-9D01-20352260F316}" type="pres">
      <dgm:prSet presAssocID="{584A37A1-BD9B-4DC8-A9F1-701526CBF521}" presName="connTx" presStyleLbl="parChTrans1D4" presStyleIdx="6" presStyleCnt="40"/>
      <dgm:spPr/>
      <dgm:t>
        <a:bodyPr/>
        <a:lstStyle/>
        <a:p>
          <a:endParaRPr lang="tr-TR"/>
        </a:p>
      </dgm:t>
    </dgm:pt>
    <dgm:pt modelId="{069824A3-B3C5-49B1-9D01-25F2201DE78F}" type="pres">
      <dgm:prSet presAssocID="{73123E37-8F15-477D-B4CC-3C301953762F}" presName="root2" presStyleCnt="0"/>
      <dgm:spPr/>
    </dgm:pt>
    <dgm:pt modelId="{E2589FED-21CC-4051-8C0F-9D01E41E5088}" type="pres">
      <dgm:prSet presAssocID="{73123E37-8F15-477D-B4CC-3C301953762F}" presName="LevelTwoTextNode" presStyleLbl="node4" presStyleIdx="6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D7167FF-9CB8-4EC6-B787-A112962678C0}" type="pres">
      <dgm:prSet presAssocID="{73123E37-8F15-477D-B4CC-3C301953762F}" presName="level3hierChild" presStyleCnt="0"/>
      <dgm:spPr/>
    </dgm:pt>
    <dgm:pt modelId="{ACB70A87-B890-4C81-90D4-E47158146894}" type="pres">
      <dgm:prSet presAssocID="{9072E0C9-ADCF-4E1E-A6E4-43802366C1E3}" presName="conn2-1" presStyleLbl="parChTrans1D4" presStyleIdx="7" presStyleCnt="40"/>
      <dgm:spPr/>
      <dgm:t>
        <a:bodyPr/>
        <a:lstStyle/>
        <a:p>
          <a:endParaRPr lang="tr-TR"/>
        </a:p>
      </dgm:t>
    </dgm:pt>
    <dgm:pt modelId="{C2AD5846-0C71-42D8-B32C-B5FE9AF57EEB}" type="pres">
      <dgm:prSet presAssocID="{9072E0C9-ADCF-4E1E-A6E4-43802366C1E3}" presName="connTx" presStyleLbl="parChTrans1D4" presStyleIdx="7" presStyleCnt="40"/>
      <dgm:spPr/>
      <dgm:t>
        <a:bodyPr/>
        <a:lstStyle/>
        <a:p>
          <a:endParaRPr lang="tr-TR"/>
        </a:p>
      </dgm:t>
    </dgm:pt>
    <dgm:pt modelId="{A2B4D189-5097-4DF3-B265-90E9DFE2A389}" type="pres">
      <dgm:prSet presAssocID="{E8DD1B72-3B70-475D-ACA6-51C99EB16659}" presName="root2" presStyleCnt="0"/>
      <dgm:spPr/>
    </dgm:pt>
    <dgm:pt modelId="{D6B15678-88AD-40F7-A5E5-D1706554EDC6}" type="pres">
      <dgm:prSet presAssocID="{E8DD1B72-3B70-475D-ACA6-51C99EB16659}" presName="LevelTwoTextNode" presStyleLbl="node4" presStyleIdx="7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2D1A977-8F1A-460F-9222-79CE90C9B332}" type="pres">
      <dgm:prSet presAssocID="{E8DD1B72-3B70-475D-ACA6-51C99EB16659}" presName="level3hierChild" presStyleCnt="0"/>
      <dgm:spPr/>
    </dgm:pt>
    <dgm:pt modelId="{829F5F9B-FFD2-418E-A904-A722199CB7AF}" type="pres">
      <dgm:prSet presAssocID="{42455D27-BD43-418A-BAB1-F26BBDE76644}" presName="conn2-1" presStyleLbl="parChTrans1D2" presStyleIdx="1" presStyleCnt="4"/>
      <dgm:spPr/>
      <dgm:t>
        <a:bodyPr/>
        <a:lstStyle/>
        <a:p>
          <a:endParaRPr lang="tr-TR"/>
        </a:p>
      </dgm:t>
    </dgm:pt>
    <dgm:pt modelId="{90F715E2-935A-474E-8786-472417A2C40D}" type="pres">
      <dgm:prSet presAssocID="{42455D27-BD43-418A-BAB1-F26BBDE76644}" presName="connTx" presStyleLbl="parChTrans1D2" presStyleIdx="1" presStyleCnt="4"/>
      <dgm:spPr/>
      <dgm:t>
        <a:bodyPr/>
        <a:lstStyle/>
        <a:p>
          <a:endParaRPr lang="tr-TR"/>
        </a:p>
      </dgm:t>
    </dgm:pt>
    <dgm:pt modelId="{F6C9FF2A-0995-4AA8-B88F-2EE37DF3ED89}" type="pres">
      <dgm:prSet presAssocID="{24618D79-F035-4BB8-B305-D1610A5FE6C3}" presName="root2" presStyleCnt="0"/>
      <dgm:spPr/>
    </dgm:pt>
    <dgm:pt modelId="{20DE3FB5-7519-415C-BF69-45A5696657D4}" type="pres">
      <dgm:prSet presAssocID="{24618D79-F035-4BB8-B305-D1610A5FE6C3}" presName="LevelTwoTextNode" presStyleLbl="node2" presStyleIdx="1" presStyleCnt="4" custAng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127B7E2-EF7B-4D0E-8470-A000789AAC6F}" type="pres">
      <dgm:prSet presAssocID="{24618D79-F035-4BB8-B305-D1610A5FE6C3}" presName="level3hierChild" presStyleCnt="0"/>
      <dgm:spPr/>
    </dgm:pt>
    <dgm:pt modelId="{D5280511-7B87-4BF9-813C-D963D0EA31BC}" type="pres">
      <dgm:prSet presAssocID="{C8343AF8-DBB5-4835-ACF6-10889C750EE1}" presName="conn2-1" presStyleLbl="parChTrans1D3" presStyleIdx="4" presStyleCnt="20"/>
      <dgm:spPr/>
      <dgm:t>
        <a:bodyPr/>
        <a:lstStyle/>
        <a:p>
          <a:endParaRPr lang="tr-TR"/>
        </a:p>
      </dgm:t>
    </dgm:pt>
    <dgm:pt modelId="{878AD58B-BAFF-42DB-A27B-333DAFA8FFF3}" type="pres">
      <dgm:prSet presAssocID="{C8343AF8-DBB5-4835-ACF6-10889C750EE1}" presName="connTx" presStyleLbl="parChTrans1D3" presStyleIdx="4" presStyleCnt="20"/>
      <dgm:spPr/>
      <dgm:t>
        <a:bodyPr/>
        <a:lstStyle/>
        <a:p>
          <a:endParaRPr lang="tr-TR"/>
        </a:p>
      </dgm:t>
    </dgm:pt>
    <dgm:pt modelId="{E6D6145A-91B3-478B-AA4A-C731148D428C}" type="pres">
      <dgm:prSet presAssocID="{E7C2E55C-182A-4120-8974-F593AAB6ED6A}" presName="root2" presStyleCnt="0"/>
      <dgm:spPr/>
    </dgm:pt>
    <dgm:pt modelId="{E8E356BB-E9D2-465F-9739-C7D45EDC4B95}" type="pres">
      <dgm:prSet presAssocID="{E7C2E55C-182A-4120-8974-F593AAB6ED6A}" presName="LevelTwoTextNode" presStyleLbl="node3" presStyleIdx="4" presStyleCnt="2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5CF6123-AEC7-4AD6-B2D1-0441D3700D4B}" type="pres">
      <dgm:prSet presAssocID="{E7C2E55C-182A-4120-8974-F593AAB6ED6A}" presName="level3hierChild" presStyleCnt="0"/>
      <dgm:spPr/>
    </dgm:pt>
    <dgm:pt modelId="{D21F4514-DCDC-4A68-BF8E-1A1E9D3E5C04}" type="pres">
      <dgm:prSet presAssocID="{E22685A5-47B2-47AF-8A75-BE6CEA00EBC1}" presName="conn2-1" presStyleLbl="parChTrans1D4" presStyleIdx="8" presStyleCnt="40"/>
      <dgm:spPr/>
      <dgm:t>
        <a:bodyPr/>
        <a:lstStyle/>
        <a:p>
          <a:endParaRPr lang="tr-TR"/>
        </a:p>
      </dgm:t>
    </dgm:pt>
    <dgm:pt modelId="{76D2DBAA-EA2F-48FA-BD1B-6D42CCB9DD53}" type="pres">
      <dgm:prSet presAssocID="{E22685A5-47B2-47AF-8A75-BE6CEA00EBC1}" presName="connTx" presStyleLbl="parChTrans1D4" presStyleIdx="8" presStyleCnt="40"/>
      <dgm:spPr/>
      <dgm:t>
        <a:bodyPr/>
        <a:lstStyle/>
        <a:p>
          <a:endParaRPr lang="tr-TR"/>
        </a:p>
      </dgm:t>
    </dgm:pt>
    <dgm:pt modelId="{7492288F-4D80-476D-9EE5-74CCB6726A39}" type="pres">
      <dgm:prSet presAssocID="{C1474F6A-2D9F-45AD-A289-4B24A60FEB7C}" presName="root2" presStyleCnt="0"/>
      <dgm:spPr/>
    </dgm:pt>
    <dgm:pt modelId="{A42E4908-D90F-445B-A4C4-9C86EDFA7989}" type="pres">
      <dgm:prSet presAssocID="{C1474F6A-2D9F-45AD-A289-4B24A60FEB7C}" presName="LevelTwoTextNode" presStyleLbl="node4" presStyleIdx="8" presStyleCnt="40" custScaleY="9360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082C65D-1450-4CA2-AC7E-F53C64096DD3}" type="pres">
      <dgm:prSet presAssocID="{C1474F6A-2D9F-45AD-A289-4B24A60FEB7C}" presName="level3hierChild" presStyleCnt="0"/>
      <dgm:spPr/>
    </dgm:pt>
    <dgm:pt modelId="{50C22362-265A-4A1A-82C9-08B11EDC413C}" type="pres">
      <dgm:prSet presAssocID="{86BB5A29-CF54-481B-825E-CA5994A02CA2}" presName="conn2-1" presStyleLbl="parChTrans1D4" presStyleIdx="9" presStyleCnt="40"/>
      <dgm:spPr/>
      <dgm:t>
        <a:bodyPr/>
        <a:lstStyle/>
        <a:p>
          <a:endParaRPr lang="tr-TR"/>
        </a:p>
      </dgm:t>
    </dgm:pt>
    <dgm:pt modelId="{42D8C04A-0CC8-46ED-8AE5-D963BC025863}" type="pres">
      <dgm:prSet presAssocID="{86BB5A29-CF54-481B-825E-CA5994A02CA2}" presName="connTx" presStyleLbl="parChTrans1D4" presStyleIdx="9" presStyleCnt="40"/>
      <dgm:spPr/>
      <dgm:t>
        <a:bodyPr/>
        <a:lstStyle/>
        <a:p>
          <a:endParaRPr lang="tr-TR"/>
        </a:p>
      </dgm:t>
    </dgm:pt>
    <dgm:pt modelId="{01B8CD7E-29E4-4952-8F80-1678C15B4D4D}" type="pres">
      <dgm:prSet presAssocID="{DA7F9056-3124-49BB-A764-713747592862}" presName="root2" presStyleCnt="0"/>
      <dgm:spPr/>
    </dgm:pt>
    <dgm:pt modelId="{5CDF0496-0645-40DB-BC7B-EFD292C780D8}" type="pres">
      <dgm:prSet presAssocID="{DA7F9056-3124-49BB-A764-713747592862}" presName="LevelTwoTextNode" presStyleLbl="node4" presStyleIdx="9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60F8973-EB51-46F1-8378-2E1AFFA4E1E2}" type="pres">
      <dgm:prSet presAssocID="{DA7F9056-3124-49BB-A764-713747592862}" presName="level3hierChild" presStyleCnt="0"/>
      <dgm:spPr/>
    </dgm:pt>
    <dgm:pt modelId="{86856A6C-BE46-41CC-BFE6-7CE5791C0B55}" type="pres">
      <dgm:prSet presAssocID="{0F848211-B1CF-4529-840E-6EE2C04ECEC9}" presName="conn2-1" presStyleLbl="parChTrans1D3" presStyleIdx="5" presStyleCnt="20"/>
      <dgm:spPr/>
      <dgm:t>
        <a:bodyPr/>
        <a:lstStyle/>
        <a:p>
          <a:endParaRPr lang="tr-TR"/>
        </a:p>
      </dgm:t>
    </dgm:pt>
    <dgm:pt modelId="{C01EACF9-18F2-4814-A81F-45276BEB3918}" type="pres">
      <dgm:prSet presAssocID="{0F848211-B1CF-4529-840E-6EE2C04ECEC9}" presName="connTx" presStyleLbl="parChTrans1D3" presStyleIdx="5" presStyleCnt="20"/>
      <dgm:spPr/>
      <dgm:t>
        <a:bodyPr/>
        <a:lstStyle/>
        <a:p>
          <a:endParaRPr lang="tr-TR"/>
        </a:p>
      </dgm:t>
    </dgm:pt>
    <dgm:pt modelId="{F8F018BC-C30C-4408-AD61-4EB812596B6E}" type="pres">
      <dgm:prSet presAssocID="{DC73B517-DB3C-4876-B923-4A814E58C4A9}" presName="root2" presStyleCnt="0"/>
      <dgm:spPr/>
    </dgm:pt>
    <dgm:pt modelId="{1527EBAC-1A49-404A-B3B8-654E48C6590D}" type="pres">
      <dgm:prSet presAssocID="{DC73B517-DB3C-4876-B923-4A814E58C4A9}" presName="LevelTwoTextNode" presStyleLbl="node3" presStyleIdx="5" presStyleCnt="2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2BE3206-1453-45DA-A254-D2366DA946EF}" type="pres">
      <dgm:prSet presAssocID="{DC73B517-DB3C-4876-B923-4A814E58C4A9}" presName="level3hierChild" presStyleCnt="0"/>
      <dgm:spPr/>
    </dgm:pt>
    <dgm:pt modelId="{6A401CE8-9D9E-4BC6-B2EB-1715B789FF44}" type="pres">
      <dgm:prSet presAssocID="{B1890FF4-C5C2-4575-87B0-1F19B9970771}" presName="conn2-1" presStyleLbl="parChTrans1D4" presStyleIdx="10" presStyleCnt="40"/>
      <dgm:spPr/>
      <dgm:t>
        <a:bodyPr/>
        <a:lstStyle/>
        <a:p>
          <a:endParaRPr lang="tr-TR"/>
        </a:p>
      </dgm:t>
    </dgm:pt>
    <dgm:pt modelId="{5094DB59-B482-41AD-9F7E-211A629F8A40}" type="pres">
      <dgm:prSet presAssocID="{B1890FF4-C5C2-4575-87B0-1F19B9970771}" presName="connTx" presStyleLbl="parChTrans1D4" presStyleIdx="10" presStyleCnt="40"/>
      <dgm:spPr/>
      <dgm:t>
        <a:bodyPr/>
        <a:lstStyle/>
        <a:p>
          <a:endParaRPr lang="tr-TR"/>
        </a:p>
      </dgm:t>
    </dgm:pt>
    <dgm:pt modelId="{63A0CA78-6527-4FDF-98D8-8AA9D13FDED7}" type="pres">
      <dgm:prSet presAssocID="{C5D47A28-887E-43F2-90FB-A5C10387C407}" presName="root2" presStyleCnt="0"/>
      <dgm:spPr/>
    </dgm:pt>
    <dgm:pt modelId="{F149A8E6-FA17-4175-90E9-AD70E1A600C6}" type="pres">
      <dgm:prSet presAssocID="{C5D47A28-887E-43F2-90FB-A5C10387C407}" presName="LevelTwoTextNode" presStyleLbl="node4" presStyleIdx="10" presStyleCnt="40" custScaleY="9699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23D18E0-AC43-4ED6-917B-5823BA696433}" type="pres">
      <dgm:prSet presAssocID="{C5D47A28-887E-43F2-90FB-A5C10387C407}" presName="level3hierChild" presStyleCnt="0"/>
      <dgm:spPr/>
    </dgm:pt>
    <dgm:pt modelId="{0EE1E586-A353-478D-AB80-A25DC6B29E64}" type="pres">
      <dgm:prSet presAssocID="{F4C4C23C-19FA-44D2-8DFC-EB6F51A5A99C}" presName="conn2-1" presStyleLbl="parChTrans1D4" presStyleIdx="11" presStyleCnt="40"/>
      <dgm:spPr/>
      <dgm:t>
        <a:bodyPr/>
        <a:lstStyle/>
        <a:p>
          <a:endParaRPr lang="tr-TR"/>
        </a:p>
      </dgm:t>
    </dgm:pt>
    <dgm:pt modelId="{A69EC09E-A177-4EBD-8101-80BEF4D26A1C}" type="pres">
      <dgm:prSet presAssocID="{F4C4C23C-19FA-44D2-8DFC-EB6F51A5A99C}" presName="connTx" presStyleLbl="parChTrans1D4" presStyleIdx="11" presStyleCnt="40"/>
      <dgm:spPr/>
      <dgm:t>
        <a:bodyPr/>
        <a:lstStyle/>
        <a:p>
          <a:endParaRPr lang="tr-TR"/>
        </a:p>
      </dgm:t>
    </dgm:pt>
    <dgm:pt modelId="{F46FE082-497E-4754-8AA6-769919322E3F}" type="pres">
      <dgm:prSet presAssocID="{CDE53598-72DB-406C-8B00-2065F4798047}" presName="root2" presStyleCnt="0"/>
      <dgm:spPr/>
    </dgm:pt>
    <dgm:pt modelId="{97FC4611-9B35-4D2D-B460-6CF243A772DF}" type="pres">
      <dgm:prSet presAssocID="{CDE53598-72DB-406C-8B00-2065F4798047}" presName="LevelTwoTextNode" presStyleLbl="node4" presStyleIdx="11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D972A80-EC0B-4A2B-BCF0-4CC749D81BC1}" type="pres">
      <dgm:prSet presAssocID="{CDE53598-72DB-406C-8B00-2065F4798047}" presName="level3hierChild" presStyleCnt="0"/>
      <dgm:spPr/>
    </dgm:pt>
    <dgm:pt modelId="{CF4ADB6E-9453-4D94-B13B-E1D81B8B2956}" type="pres">
      <dgm:prSet presAssocID="{F26AE951-01B0-46EB-8012-51A2CC0183FA}" presName="conn2-1" presStyleLbl="parChTrans1D3" presStyleIdx="6" presStyleCnt="20"/>
      <dgm:spPr/>
      <dgm:t>
        <a:bodyPr/>
        <a:lstStyle/>
        <a:p>
          <a:endParaRPr lang="tr-TR"/>
        </a:p>
      </dgm:t>
    </dgm:pt>
    <dgm:pt modelId="{CBA06A68-9CC0-494B-A59D-B9A94FD7E171}" type="pres">
      <dgm:prSet presAssocID="{F26AE951-01B0-46EB-8012-51A2CC0183FA}" presName="connTx" presStyleLbl="parChTrans1D3" presStyleIdx="6" presStyleCnt="20"/>
      <dgm:spPr/>
      <dgm:t>
        <a:bodyPr/>
        <a:lstStyle/>
        <a:p>
          <a:endParaRPr lang="tr-TR"/>
        </a:p>
      </dgm:t>
    </dgm:pt>
    <dgm:pt modelId="{48E2CF6F-E91B-43B3-8A32-A7BE52C239A5}" type="pres">
      <dgm:prSet presAssocID="{132308BB-1A09-4D2B-A22E-38AAE5928CE1}" presName="root2" presStyleCnt="0"/>
      <dgm:spPr/>
    </dgm:pt>
    <dgm:pt modelId="{59D5DBFE-6DEC-4A63-9551-BE13875C0597}" type="pres">
      <dgm:prSet presAssocID="{132308BB-1A09-4D2B-A22E-38AAE5928CE1}" presName="LevelTwoTextNode" presStyleLbl="node3" presStyleIdx="6" presStyleCnt="2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EDFDC82-90E1-40F9-9137-368C43828327}" type="pres">
      <dgm:prSet presAssocID="{132308BB-1A09-4D2B-A22E-38AAE5928CE1}" presName="level3hierChild" presStyleCnt="0"/>
      <dgm:spPr/>
    </dgm:pt>
    <dgm:pt modelId="{6FA0B694-9536-4502-BDE6-F5E129D42F2E}" type="pres">
      <dgm:prSet presAssocID="{04C383B2-8B6A-4C54-A07B-4DE99DF8CBA6}" presName="conn2-1" presStyleLbl="parChTrans1D4" presStyleIdx="12" presStyleCnt="40"/>
      <dgm:spPr/>
      <dgm:t>
        <a:bodyPr/>
        <a:lstStyle/>
        <a:p>
          <a:endParaRPr lang="tr-TR"/>
        </a:p>
      </dgm:t>
    </dgm:pt>
    <dgm:pt modelId="{AAD87DAC-FAAD-427E-9737-CF0B410D7CCA}" type="pres">
      <dgm:prSet presAssocID="{04C383B2-8B6A-4C54-A07B-4DE99DF8CBA6}" presName="connTx" presStyleLbl="parChTrans1D4" presStyleIdx="12" presStyleCnt="40"/>
      <dgm:spPr/>
      <dgm:t>
        <a:bodyPr/>
        <a:lstStyle/>
        <a:p>
          <a:endParaRPr lang="tr-TR"/>
        </a:p>
      </dgm:t>
    </dgm:pt>
    <dgm:pt modelId="{085915C6-47E5-48F4-8F90-1EF01E2647AE}" type="pres">
      <dgm:prSet presAssocID="{489E2CE2-4B6F-4B31-B447-D0964ADFBC78}" presName="root2" presStyleCnt="0"/>
      <dgm:spPr/>
    </dgm:pt>
    <dgm:pt modelId="{EBBFE2C7-F733-47CD-9C4E-3E849478D4F4}" type="pres">
      <dgm:prSet presAssocID="{489E2CE2-4B6F-4B31-B447-D0964ADFBC78}" presName="LevelTwoTextNode" presStyleLbl="node4" presStyleIdx="12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5FBE65B-1742-48DB-9C8A-9513A887CF0D}" type="pres">
      <dgm:prSet presAssocID="{489E2CE2-4B6F-4B31-B447-D0964ADFBC78}" presName="level3hierChild" presStyleCnt="0"/>
      <dgm:spPr/>
    </dgm:pt>
    <dgm:pt modelId="{74569068-F7DC-444B-970E-6BEBC5F41660}" type="pres">
      <dgm:prSet presAssocID="{E58416E6-A754-4BAD-8939-A1077AB0A382}" presName="conn2-1" presStyleLbl="parChTrans1D4" presStyleIdx="13" presStyleCnt="40"/>
      <dgm:spPr/>
      <dgm:t>
        <a:bodyPr/>
        <a:lstStyle/>
        <a:p>
          <a:endParaRPr lang="tr-TR"/>
        </a:p>
      </dgm:t>
    </dgm:pt>
    <dgm:pt modelId="{57136AF9-7B73-4C1C-BFA8-98211BA3DDED}" type="pres">
      <dgm:prSet presAssocID="{E58416E6-A754-4BAD-8939-A1077AB0A382}" presName="connTx" presStyleLbl="parChTrans1D4" presStyleIdx="13" presStyleCnt="40"/>
      <dgm:spPr/>
      <dgm:t>
        <a:bodyPr/>
        <a:lstStyle/>
        <a:p>
          <a:endParaRPr lang="tr-TR"/>
        </a:p>
      </dgm:t>
    </dgm:pt>
    <dgm:pt modelId="{633F84B7-5DC5-4C37-8B6D-1B23B33BBEBD}" type="pres">
      <dgm:prSet presAssocID="{81B4B6D7-EC4A-4691-B2D0-9ABB36475C2F}" presName="root2" presStyleCnt="0"/>
      <dgm:spPr/>
    </dgm:pt>
    <dgm:pt modelId="{3CA83826-3CE2-4526-891D-CAD9A408BFE4}" type="pres">
      <dgm:prSet presAssocID="{81B4B6D7-EC4A-4691-B2D0-9ABB36475C2F}" presName="LevelTwoTextNode" presStyleLbl="node4" presStyleIdx="13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0BD4B14-B6CF-49EC-925A-2A8FDF8B03AB}" type="pres">
      <dgm:prSet presAssocID="{81B4B6D7-EC4A-4691-B2D0-9ABB36475C2F}" presName="level3hierChild" presStyleCnt="0"/>
      <dgm:spPr/>
    </dgm:pt>
    <dgm:pt modelId="{56A49512-E9A8-49E2-A3D1-1AB2524CC38D}" type="pres">
      <dgm:prSet presAssocID="{4E36F1F4-F396-44E1-92BF-034903BF45C2}" presName="conn2-1" presStyleLbl="parChTrans1D3" presStyleIdx="7" presStyleCnt="20"/>
      <dgm:spPr/>
      <dgm:t>
        <a:bodyPr/>
        <a:lstStyle/>
        <a:p>
          <a:endParaRPr lang="tr-TR"/>
        </a:p>
      </dgm:t>
    </dgm:pt>
    <dgm:pt modelId="{AAB2EB85-A0F9-4820-BF21-65B9A813867D}" type="pres">
      <dgm:prSet presAssocID="{4E36F1F4-F396-44E1-92BF-034903BF45C2}" presName="connTx" presStyleLbl="parChTrans1D3" presStyleIdx="7" presStyleCnt="20"/>
      <dgm:spPr/>
      <dgm:t>
        <a:bodyPr/>
        <a:lstStyle/>
        <a:p>
          <a:endParaRPr lang="tr-TR"/>
        </a:p>
      </dgm:t>
    </dgm:pt>
    <dgm:pt modelId="{E8E2F985-BA6D-4E0D-A76D-418C148B2415}" type="pres">
      <dgm:prSet presAssocID="{8CB009A7-1E6C-4510-B533-C5BBC2E36621}" presName="root2" presStyleCnt="0"/>
      <dgm:spPr/>
    </dgm:pt>
    <dgm:pt modelId="{3AF8C1BB-4AE6-4C5D-A1CA-162847526BE6}" type="pres">
      <dgm:prSet presAssocID="{8CB009A7-1E6C-4510-B533-C5BBC2E36621}" presName="LevelTwoTextNode" presStyleLbl="node3" presStyleIdx="7" presStyleCnt="2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49E48A0-844F-4372-934C-9789D1731A3D}" type="pres">
      <dgm:prSet presAssocID="{8CB009A7-1E6C-4510-B533-C5BBC2E36621}" presName="level3hierChild" presStyleCnt="0"/>
      <dgm:spPr/>
    </dgm:pt>
    <dgm:pt modelId="{14D1678A-142F-412A-BB3E-870FAFB4D610}" type="pres">
      <dgm:prSet presAssocID="{CF3E06F7-8C14-4762-B073-113134721BB1}" presName="conn2-1" presStyleLbl="parChTrans1D4" presStyleIdx="14" presStyleCnt="40"/>
      <dgm:spPr/>
      <dgm:t>
        <a:bodyPr/>
        <a:lstStyle/>
        <a:p>
          <a:endParaRPr lang="tr-TR"/>
        </a:p>
      </dgm:t>
    </dgm:pt>
    <dgm:pt modelId="{96CB173D-60D3-4F4F-8279-C26D1D39C56C}" type="pres">
      <dgm:prSet presAssocID="{CF3E06F7-8C14-4762-B073-113134721BB1}" presName="connTx" presStyleLbl="parChTrans1D4" presStyleIdx="14" presStyleCnt="40"/>
      <dgm:spPr/>
      <dgm:t>
        <a:bodyPr/>
        <a:lstStyle/>
        <a:p>
          <a:endParaRPr lang="tr-TR"/>
        </a:p>
      </dgm:t>
    </dgm:pt>
    <dgm:pt modelId="{C261A9D0-FD4E-4642-A4EB-A000040BFB6D}" type="pres">
      <dgm:prSet presAssocID="{0C3D20BE-4922-42E8-A27A-DB91BDFC7A1A}" presName="root2" presStyleCnt="0"/>
      <dgm:spPr/>
    </dgm:pt>
    <dgm:pt modelId="{F691B2BB-C0BD-4A2D-AB9B-63C8365C48A2}" type="pres">
      <dgm:prSet presAssocID="{0C3D20BE-4922-42E8-A27A-DB91BDFC7A1A}" presName="LevelTwoTextNode" presStyleLbl="node4" presStyleIdx="14" presStyleCnt="40" custScaleY="11225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2CFF1F5-2D82-465B-B652-8D4F835B6223}" type="pres">
      <dgm:prSet presAssocID="{0C3D20BE-4922-42E8-A27A-DB91BDFC7A1A}" presName="level3hierChild" presStyleCnt="0"/>
      <dgm:spPr/>
    </dgm:pt>
    <dgm:pt modelId="{5CE52317-9F87-42D9-9E01-24AE89764934}" type="pres">
      <dgm:prSet presAssocID="{275D7A4C-ED4F-4FDC-997E-8183A65FD0B2}" presName="conn2-1" presStyleLbl="parChTrans1D4" presStyleIdx="15" presStyleCnt="40"/>
      <dgm:spPr/>
      <dgm:t>
        <a:bodyPr/>
        <a:lstStyle/>
        <a:p>
          <a:endParaRPr lang="tr-TR"/>
        </a:p>
      </dgm:t>
    </dgm:pt>
    <dgm:pt modelId="{FA37E5DA-9CC1-47F3-BC08-3038BF375F62}" type="pres">
      <dgm:prSet presAssocID="{275D7A4C-ED4F-4FDC-997E-8183A65FD0B2}" presName="connTx" presStyleLbl="parChTrans1D4" presStyleIdx="15" presStyleCnt="40"/>
      <dgm:spPr/>
      <dgm:t>
        <a:bodyPr/>
        <a:lstStyle/>
        <a:p>
          <a:endParaRPr lang="tr-TR"/>
        </a:p>
      </dgm:t>
    </dgm:pt>
    <dgm:pt modelId="{028A380A-EED2-475F-BA63-08EA862A0638}" type="pres">
      <dgm:prSet presAssocID="{A680FA5B-D14D-457C-93B4-6F706ECCACE8}" presName="root2" presStyleCnt="0"/>
      <dgm:spPr/>
    </dgm:pt>
    <dgm:pt modelId="{5C52B460-EE0B-4021-9D19-28B1D7B83880}" type="pres">
      <dgm:prSet presAssocID="{A680FA5B-D14D-457C-93B4-6F706ECCACE8}" presName="LevelTwoTextNode" presStyleLbl="node4" presStyleIdx="15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2E03377-62E2-49C5-AF3D-CBB3D28CE743}" type="pres">
      <dgm:prSet presAssocID="{A680FA5B-D14D-457C-93B4-6F706ECCACE8}" presName="level3hierChild" presStyleCnt="0"/>
      <dgm:spPr/>
    </dgm:pt>
    <dgm:pt modelId="{4E3D2611-24B7-4D17-B9B9-4FB08FE95291}" type="pres">
      <dgm:prSet presAssocID="{E0437A5E-3F3D-4DEA-B57D-0A884976CD6E}" presName="conn2-1" presStyleLbl="parChTrans1D3" presStyleIdx="8" presStyleCnt="20"/>
      <dgm:spPr/>
      <dgm:t>
        <a:bodyPr/>
        <a:lstStyle/>
        <a:p>
          <a:endParaRPr lang="tr-TR"/>
        </a:p>
      </dgm:t>
    </dgm:pt>
    <dgm:pt modelId="{292B74B9-7D68-49FE-AFED-90594929F121}" type="pres">
      <dgm:prSet presAssocID="{E0437A5E-3F3D-4DEA-B57D-0A884976CD6E}" presName="connTx" presStyleLbl="parChTrans1D3" presStyleIdx="8" presStyleCnt="20"/>
      <dgm:spPr/>
      <dgm:t>
        <a:bodyPr/>
        <a:lstStyle/>
        <a:p>
          <a:endParaRPr lang="tr-TR"/>
        </a:p>
      </dgm:t>
    </dgm:pt>
    <dgm:pt modelId="{07A6E41C-9D88-461F-9048-10654F93BAF4}" type="pres">
      <dgm:prSet presAssocID="{DDF680E4-752D-4638-9CF9-F371DB821C24}" presName="root2" presStyleCnt="0"/>
      <dgm:spPr/>
    </dgm:pt>
    <dgm:pt modelId="{81FE9B52-D75F-4AF2-9726-F72C02095378}" type="pres">
      <dgm:prSet presAssocID="{DDF680E4-752D-4638-9CF9-F371DB821C24}" presName="LevelTwoTextNode" presStyleLbl="node3" presStyleIdx="8" presStyleCnt="2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DD3812B-E528-41EB-B635-9D8AAD324325}" type="pres">
      <dgm:prSet presAssocID="{DDF680E4-752D-4638-9CF9-F371DB821C24}" presName="level3hierChild" presStyleCnt="0"/>
      <dgm:spPr/>
    </dgm:pt>
    <dgm:pt modelId="{13876B7E-B421-4AC1-A230-BBAF7D75D00C}" type="pres">
      <dgm:prSet presAssocID="{B64C4306-6E25-4938-85A6-1235A4F83493}" presName="conn2-1" presStyleLbl="parChTrans1D4" presStyleIdx="16" presStyleCnt="40"/>
      <dgm:spPr/>
      <dgm:t>
        <a:bodyPr/>
        <a:lstStyle/>
        <a:p>
          <a:endParaRPr lang="tr-TR"/>
        </a:p>
      </dgm:t>
    </dgm:pt>
    <dgm:pt modelId="{87A3B42E-BC4B-4EC9-9E0F-3CC18540120B}" type="pres">
      <dgm:prSet presAssocID="{B64C4306-6E25-4938-85A6-1235A4F83493}" presName="connTx" presStyleLbl="parChTrans1D4" presStyleIdx="16" presStyleCnt="40"/>
      <dgm:spPr/>
      <dgm:t>
        <a:bodyPr/>
        <a:lstStyle/>
        <a:p>
          <a:endParaRPr lang="tr-TR"/>
        </a:p>
      </dgm:t>
    </dgm:pt>
    <dgm:pt modelId="{61E5D06A-1ED2-4758-A5FF-54D14F04386E}" type="pres">
      <dgm:prSet presAssocID="{AAB6BC87-0319-4591-999F-933A88AFF148}" presName="root2" presStyleCnt="0"/>
      <dgm:spPr/>
    </dgm:pt>
    <dgm:pt modelId="{8060FA56-7B7C-45B2-A2AC-8FECD02F607A}" type="pres">
      <dgm:prSet presAssocID="{AAB6BC87-0319-4591-999F-933A88AFF148}" presName="LevelTwoTextNode" presStyleLbl="node4" presStyleIdx="16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4D43398-0E74-4FF6-8D7B-68075E6802C9}" type="pres">
      <dgm:prSet presAssocID="{AAB6BC87-0319-4591-999F-933A88AFF148}" presName="level3hierChild" presStyleCnt="0"/>
      <dgm:spPr/>
    </dgm:pt>
    <dgm:pt modelId="{FFC28B2E-A81E-414C-AD15-38D8459C3051}" type="pres">
      <dgm:prSet presAssocID="{029BB281-40B6-49B8-A8E3-5A69C0ECF2BD}" presName="conn2-1" presStyleLbl="parChTrans1D4" presStyleIdx="17" presStyleCnt="40"/>
      <dgm:spPr/>
      <dgm:t>
        <a:bodyPr/>
        <a:lstStyle/>
        <a:p>
          <a:endParaRPr lang="tr-TR"/>
        </a:p>
      </dgm:t>
    </dgm:pt>
    <dgm:pt modelId="{9C9FE5E8-BCEB-436B-BF37-D81E3E1BB529}" type="pres">
      <dgm:prSet presAssocID="{029BB281-40B6-49B8-A8E3-5A69C0ECF2BD}" presName="connTx" presStyleLbl="parChTrans1D4" presStyleIdx="17" presStyleCnt="40"/>
      <dgm:spPr/>
      <dgm:t>
        <a:bodyPr/>
        <a:lstStyle/>
        <a:p>
          <a:endParaRPr lang="tr-TR"/>
        </a:p>
      </dgm:t>
    </dgm:pt>
    <dgm:pt modelId="{55E0E6DE-8E7A-4CB7-9508-FAA734F21808}" type="pres">
      <dgm:prSet presAssocID="{A389B0E6-F054-4E7F-ABF4-5B07B95D8E3A}" presName="root2" presStyleCnt="0"/>
      <dgm:spPr/>
    </dgm:pt>
    <dgm:pt modelId="{A25B718F-BE77-4AFF-8B05-DFCE7C7BB339}" type="pres">
      <dgm:prSet presAssocID="{A389B0E6-F054-4E7F-ABF4-5B07B95D8E3A}" presName="LevelTwoTextNode" presStyleLbl="node4" presStyleIdx="17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0ED518B-3E9F-4528-83F2-3C67E9AF3BBD}" type="pres">
      <dgm:prSet presAssocID="{A389B0E6-F054-4E7F-ABF4-5B07B95D8E3A}" presName="level3hierChild" presStyleCnt="0"/>
      <dgm:spPr/>
    </dgm:pt>
    <dgm:pt modelId="{6C6B06A4-8615-4706-80D7-CB2DE5022B27}" type="pres">
      <dgm:prSet presAssocID="{68343382-04AA-4B32-A804-97A9036AAE95}" presName="conn2-1" presStyleLbl="parChTrans1D3" presStyleIdx="9" presStyleCnt="20"/>
      <dgm:spPr/>
      <dgm:t>
        <a:bodyPr/>
        <a:lstStyle/>
        <a:p>
          <a:endParaRPr lang="tr-TR"/>
        </a:p>
      </dgm:t>
    </dgm:pt>
    <dgm:pt modelId="{34809B87-CAF7-4ADF-AAE5-51877CDEAC83}" type="pres">
      <dgm:prSet presAssocID="{68343382-04AA-4B32-A804-97A9036AAE95}" presName="connTx" presStyleLbl="parChTrans1D3" presStyleIdx="9" presStyleCnt="20"/>
      <dgm:spPr/>
      <dgm:t>
        <a:bodyPr/>
        <a:lstStyle/>
        <a:p>
          <a:endParaRPr lang="tr-TR"/>
        </a:p>
      </dgm:t>
    </dgm:pt>
    <dgm:pt modelId="{F6F4D1B1-76A8-4629-8820-997C0CDCCE57}" type="pres">
      <dgm:prSet presAssocID="{41F04DDC-7410-4083-8DA9-4B82E158F015}" presName="root2" presStyleCnt="0"/>
      <dgm:spPr/>
    </dgm:pt>
    <dgm:pt modelId="{F581275C-932D-4292-85D6-7095B39211AF}" type="pres">
      <dgm:prSet presAssocID="{41F04DDC-7410-4083-8DA9-4B82E158F015}" presName="LevelTwoTextNode" presStyleLbl="node3" presStyleIdx="9" presStyleCnt="2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1858735-2967-4B18-923A-500661CE2C62}" type="pres">
      <dgm:prSet presAssocID="{41F04DDC-7410-4083-8DA9-4B82E158F015}" presName="level3hierChild" presStyleCnt="0"/>
      <dgm:spPr/>
    </dgm:pt>
    <dgm:pt modelId="{B392C080-0966-457B-B609-861E60297131}" type="pres">
      <dgm:prSet presAssocID="{63A8862C-D6B5-44EC-80E5-4A363D20930D}" presName="conn2-1" presStyleLbl="parChTrans1D4" presStyleIdx="18" presStyleCnt="40"/>
      <dgm:spPr/>
      <dgm:t>
        <a:bodyPr/>
        <a:lstStyle/>
        <a:p>
          <a:endParaRPr lang="tr-TR"/>
        </a:p>
      </dgm:t>
    </dgm:pt>
    <dgm:pt modelId="{9EEAEE08-E3BA-4A00-BBD5-83E66A075F35}" type="pres">
      <dgm:prSet presAssocID="{63A8862C-D6B5-44EC-80E5-4A363D20930D}" presName="connTx" presStyleLbl="parChTrans1D4" presStyleIdx="18" presStyleCnt="40"/>
      <dgm:spPr/>
      <dgm:t>
        <a:bodyPr/>
        <a:lstStyle/>
        <a:p>
          <a:endParaRPr lang="tr-TR"/>
        </a:p>
      </dgm:t>
    </dgm:pt>
    <dgm:pt modelId="{BBDC19E7-5C7D-4CAA-B43B-91B5BF5B772D}" type="pres">
      <dgm:prSet presAssocID="{6ECA790B-7959-4670-801F-804FADD17762}" presName="root2" presStyleCnt="0"/>
      <dgm:spPr/>
    </dgm:pt>
    <dgm:pt modelId="{805D3116-9416-4D82-A761-B05ED0B25BA3}" type="pres">
      <dgm:prSet presAssocID="{6ECA790B-7959-4670-801F-804FADD17762}" presName="LevelTwoTextNode" presStyleLbl="node4" presStyleIdx="18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A87F53A-8408-4287-9D39-49E3B91603DA}" type="pres">
      <dgm:prSet presAssocID="{6ECA790B-7959-4670-801F-804FADD17762}" presName="level3hierChild" presStyleCnt="0"/>
      <dgm:spPr/>
    </dgm:pt>
    <dgm:pt modelId="{B87D6B41-637A-48FB-A529-4879794FD18B}" type="pres">
      <dgm:prSet presAssocID="{15E87D73-3A11-4510-8DDF-35A0FE449DF7}" presName="conn2-1" presStyleLbl="parChTrans1D4" presStyleIdx="19" presStyleCnt="40"/>
      <dgm:spPr/>
      <dgm:t>
        <a:bodyPr/>
        <a:lstStyle/>
        <a:p>
          <a:endParaRPr lang="tr-TR"/>
        </a:p>
      </dgm:t>
    </dgm:pt>
    <dgm:pt modelId="{CB263898-A0BA-4F59-B6AE-C2F2803780EA}" type="pres">
      <dgm:prSet presAssocID="{15E87D73-3A11-4510-8DDF-35A0FE449DF7}" presName="connTx" presStyleLbl="parChTrans1D4" presStyleIdx="19" presStyleCnt="40"/>
      <dgm:spPr/>
      <dgm:t>
        <a:bodyPr/>
        <a:lstStyle/>
        <a:p>
          <a:endParaRPr lang="tr-TR"/>
        </a:p>
      </dgm:t>
    </dgm:pt>
    <dgm:pt modelId="{AAEA56FB-63C1-4E41-833F-072D2916E1AD}" type="pres">
      <dgm:prSet presAssocID="{64BE5847-D36D-408E-B29A-28B31AB9F6C2}" presName="root2" presStyleCnt="0"/>
      <dgm:spPr/>
    </dgm:pt>
    <dgm:pt modelId="{61E005D0-81AA-4B7D-A6A6-163648932731}" type="pres">
      <dgm:prSet presAssocID="{64BE5847-D36D-408E-B29A-28B31AB9F6C2}" presName="LevelTwoTextNode" presStyleLbl="node4" presStyleIdx="19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B8D744C-887A-46BE-B08D-770C0AB9DD14}" type="pres">
      <dgm:prSet presAssocID="{64BE5847-D36D-408E-B29A-28B31AB9F6C2}" presName="level3hierChild" presStyleCnt="0"/>
      <dgm:spPr/>
    </dgm:pt>
    <dgm:pt modelId="{D91558A1-49B7-43D4-8FCE-19BD82639143}" type="pres">
      <dgm:prSet presAssocID="{9FFACC3D-DB4F-4996-9F10-63DE7345E049}" presName="conn2-1" presStyleLbl="parChTrans1D3" presStyleIdx="10" presStyleCnt="20"/>
      <dgm:spPr/>
      <dgm:t>
        <a:bodyPr/>
        <a:lstStyle/>
        <a:p>
          <a:endParaRPr lang="tr-TR"/>
        </a:p>
      </dgm:t>
    </dgm:pt>
    <dgm:pt modelId="{FDA80943-7373-44E1-B99E-5137169573C6}" type="pres">
      <dgm:prSet presAssocID="{9FFACC3D-DB4F-4996-9F10-63DE7345E049}" presName="connTx" presStyleLbl="parChTrans1D3" presStyleIdx="10" presStyleCnt="20"/>
      <dgm:spPr/>
      <dgm:t>
        <a:bodyPr/>
        <a:lstStyle/>
        <a:p>
          <a:endParaRPr lang="tr-TR"/>
        </a:p>
      </dgm:t>
    </dgm:pt>
    <dgm:pt modelId="{BF5C3E8B-0C72-4510-A827-3FF23DCBB8C5}" type="pres">
      <dgm:prSet presAssocID="{BFEF3B26-0F7A-4125-A1E9-2205C23A97CF}" presName="root2" presStyleCnt="0"/>
      <dgm:spPr/>
    </dgm:pt>
    <dgm:pt modelId="{90601E21-34B7-49AE-BAB4-F6905C517443}" type="pres">
      <dgm:prSet presAssocID="{BFEF3B26-0F7A-4125-A1E9-2205C23A97CF}" presName="LevelTwoTextNode" presStyleLbl="node3" presStyleIdx="10" presStyleCnt="2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9ADE446-5A56-4312-80FB-BBBF6D4D08C8}" type="pres">
      <dgm:prSet presAssocID="{BFEF3B26-0F7A-4125-A1E9-2205C23A97CF}" presName="level3hierChild" presStyleCnt="0"/>
      <dgm:spPr/>
    </dgm:pt>
    <dgm:pt modelId="{8F7DDE93-5270-4FAD-910E-23E27E425E66}" type="pres">
      <dgm:prSet presAssocID="{E5B3273A-06CB-439E-97C4-ED5203DE1195}" presName="conn2-1" presStyleLbl="parChTrans1D4" presStyleIdx="20" presStyleCnt="40"/>
      <dgm:spPr/>
      <dgm:t>
        <a:bodyPr/>
        <a:lstStyle/>
        <a:p>
          <a:endParaRPr lang="tr-TR"/>
        </a:p>
      </dgm:t>
    </dgm:pt>
    <dgm:pt modelId="{6CE39BD3-93E5-402F-ADF3-CB3699D6D8C4}" type="pres">
      <dgm:prSet presAssocID="{E5B3273A-06CB-439E-97C4-ED5203DE1195}" presName="connTx" presStyleLbl="parChTrans1D4" presStyleIdx="20" presStyleCnt="40"/>
      <dgm:spPr/>
      <dgm:t>
        <a:bodyPr/>
        <a:lstStyle/>
        <a:p>
          <a:endParaRPr lang="tr-TR"/>
        </a:p>
      </dgm:t>
    </dgm:pt>
    <dgm:pt modelId="{70929A96-4493-435B-A6B5-BD00FF5A354D}" type="pres">
      <dgm:prSet presAssocID="{3D623E14-ECFC-4A82-A441-C2D9B04A448A}" presName="root2" presStyleCnt="0"/>
      <dgm:spPr/>
    </dgm:pt>
    <dgm:pt modelId="{43E9965C-127D-46B6-9716-9F626AF1415E}" type="pres">
      <dgm:prSet presAssocID="{3D623E14-ECFC-4A82-A441-C2D9B04A448A}" presName="LevelTwoTextNode" presStyleLbl="node4" presStyleIdx="20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94C72B4-CDB5-4F83-98FA-5BE7C58BF94A}" type="pres">
      <dgm:prSet presAssocID="{3D623E14-ECFC-4A82-A441-C2D9B04A448A}" presName="level3hierChild" presStyleCnt="0"/>
      <dgm:spPr/>
    </dgm:pt>
    <dgm:pt modelId="{9C6886B3-8E45-4E69-AE40-2B9B291B1C64}" type="pres">
      <dgm:prSet presAssocID="{83AAB93F-C23C-426A-A1B9-4E7FDEB40224}" presName="conn2-1" presStyleLbl="parChTrans1D4" presStyleIdx="21" presStyleCnt="40"/>
      <dgm:spPr/>
      <dgm:t>
        <a:bodyPr/>
        <a:lstStyle/>
        <a:p>
          <a:endParaRPr lang="tr-TR"/>
        </a:p>
      </dgm:t>
    </dgm:pt>
    <dgm:pt modelId="{44F777D2-1343-4D0A-B802-20E5382AE9F7}" type="pres">
      <dgm:prSet presAssocID="{83AAB93F-C23C-426A-A1B9-4E7FDEB40224}" presName="connTx" presStyleLbl="parChTrans1D4" presStyleIdx="21" presStyleCnt="40"/>
      <dgm:spPr/>
      <dgm:t>
        <a:bodyPr/>
        <a:lstStyle/>
        <a:p>
          <a:endParaRPr lang="tr-TR"/>
        </a:p>
      </dgm:t>
    </dgm:pt>
    <dgm:pt modelId="{B36D7F1C-AA96-4696-A2F8-6FC5BA6B7BF1}" type="pres">
      <dgm:prSet presAssocID="{2FFBCA3C-8440-4044-9BDC-A4E42F6E8E4E}" presName="root2" presStyleCnt="0"/>
      <dgm:spPr/>
    </dgm:pt>
    <dgm:pt modelId="{3F7CD7F3-1B6D-4803-9FF6-ABAD9CA96C03}" type="pres">
      <dgm:prSet presAssocID="{2FFBCA3C-8440-4044-9BDC-A4E42F6E8E4E}" presName="LevelTwoTextNode" presStyleLbl="node4" presStyleIdx="21" presStyleCnt="40" custScaleY="10915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02F4093-9386-4DC2-9C7D-301CD7E18A80}" type="pres">
      <dgm:prSet presAssocID="{2FFBCA3C-8440-4044-9BDC-A4E42F6E8E4E}" presName="level3hierChild" presStyleCnt="0"/>
      <dgm:spPr/>
    </dgm:pt>
    <dgm:pt modelId="{4C6C10FD-8663-4E82-B801-325DED6F7A08}" type="pres">
      <dgm:prSet presAssocID="{02C7A910-5A85-4427-9EEA-370FD8E2C1A6}" presName="conn2-1" presStyleLbl="parChTrans1D3" presStyleIdx="11" presStyleCnt="20"/>
      <dgm:spPr/>
      <dgm:t>
        <a:bodyPr/>
        <a:lstStyle/>
        <a:p>
          <a:endParaRPr lang="tr-TR"/>
        </a:p>
      </dgm:t>
    </dgm:pt>
    <dgm:pt modelId="{0A22200C-44A1-4BC3-8CBC-2F793BC2AF90}" type="pres">
      <dgm:prSet presAssocID="{02C7A910-5A85-4427-9EEA-370FD8E2C1A6}" presName="connTx" presStyleLbl="parChTrans1D3" presStyleIdx="11" presStyleCnt="20"/>
      <dgm:spPr/>
      <dgm:t>
        <a:bodyPr/>
        <a:lstStyle/>
        <a:p>
          <a:endParaRPr lang="tr-TR"/>
        </a:p>
      </dgm:t>
    </dgm:pt>
    <dgm:pt modelId="{E61CB2BC-4AC2-48F2-9F24-75194FC61F27}" type="pres">
      <dgm:prSet presAssocID="{1F405A76-EC51-499E-9E2F-56C1BCCAE20B}" presName="root2" presStyleCnt="0"/>
      <dgm:spPr/>
    </dgm:pt>
    <dgm:pt modelId="{AB89F17E-67A0-43DD-B983-02687368BDCE}" type="pres">
      <dgm:prSet presAssocID="{1F405A76-EC51-499E-9E2F-56C1BCCAE20B}" presName="LevelTwoTextNode" presStyleLbl="node3" presStyleIdx="11" presStyleCnt="2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73ECE70-85A6-41AB-A92D-0706FA0CCC90}" type="pres">
      <dgm:prSet presAssocID="{1F405A76-EC51-499E-9E2F-56C1BCCAE20B}" presName="level3hierChild" presStyleCnt="0"/>
      <dgm:spPr/>
    </dgm:pt>
    <dgm:pt modelId="{AD7C60F1-3452-4B36-8392-D6D39EE18CEC}" type="pres">
      <dgm:prSet presAssocID="{17738AA3-B398-4348-83EA-8150B69F9829}" presName="conn2-1" presStyleLbl="parChTrans1D4" presStyleIdx="22" presStyleCnt="40"/>
      <dgm:spPr/>
      <dgm:t>
        <a:bodyPr/>
        <a:lstStyle/>
        <a:p>
          <a:endParaRPr lang="tr-TR"/>
        </a:p>
      </dgm:t>
    </dgm:pt>
    <dgm:pt modelId="{7E3B7631-625E-4017-9AEF-DE245698A663}" type="pres">
      <dgm:prSet presAssocID="{17738AA3-B398-4348-83EA-8150B69F9829}" presName="connTx" presStyleLbl="parChTrans1D4" presStyleIdx="22" presStyleCnt="40"/>
      <dgm:spPr/>
      <dgm:t>
        <a:bodyPr/>
        <a:lstStyle/>
        <a:p>
          <a:endParaRPr lang="tr-TR"/>
        </a:p>
      </dgm:t>
    </dgm:pt>
    <dgm:pt modelId="{F9CC1AED-6CB8-49A6-87C3-1131EA94A98C}" type="pres">
      <dgm:prSet presAssocID="{4BCB5164-71F9-4CEB-B58F-742A845652F9}" presName="root2" presStyleCnt="0"/>
      <dgm:spPr/>
    </dgm:pt>
    <dgm:pt modelId="{B0F0DEF8-4302-4824-950A-860AABED1B5A}" type="pres">
      <dgm:prSet presAssocID="{4BCB5164-71F9-4CEB-B58F-742A845652F9}" presName="LevelTwoTextNode" presStyleLbl="node4" presStyleIdx="22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6577B9D-34E0-4360-88C5-7B27715A7A2F}" type="pres">
      <dgm:prSet presAssocID="{4BCB5164-71F9-4CEB-B58F-742A845652F9}" presName="level3hierChild" presStyleCnt="0"/>
      <dgm:spPr/>
    </dgm:pt>
    <dgm:pt modelId="{76932B07-737F-4D69-A84C-8AF586A3B3E0}" type="pres">
      <dgm:prSet presAssocID="{39310BCA-1BDD-420D-A0F8-BEB18655D472}" presName="conn2-1" presStyleLbl="parChTrans1D4" presStyleIdx="23" presStyleCnt="40"/>
      <dgm:spPr/>
      <dgm:t>
        <a:bodyPr/>
        <a:lstStyle/>
        <a:p>
          <a:endParaRPr lang="tr-TR"/>
        </a:p>
      </dgm:t>
    </dgm:pt>
    <dgm:pt modelId="{418F37EA-533E-4B0D-81C6-13F4EFF8AF23}" type="pres">
      <dgm:prSet presAssocID="{39310BCA-1BDD-420D-A0F8-BEB18655D472}" presName="connTx" presStyleLbl="parChTrans1D4" presStyleIdx="23" presStyleCnt="40"/>
      <dgm:spPr/>
      <dgm:t>
        <a:bodyPr/>
        <a:lstStyle/>
        <a:p>
          <a:endParaRPr lang="tr-TR"/>
        </a:p>
      </dgm:t>
    </dgm:pt>
    <dgm:pt modelId="{84208127-FDB8-43F1-9115-2022C86BF273}" type="pres">
      <dgm:prSet presAssocID="{21C1170F-CF0E-438B-B21B-57529C8B997F}" presName="root2" presStyleCnt="0"/>
      <dgm:spPr/>
    </dgm:pt>
    <dgm:pt modelId="{F4893A5E-B8CC-428E-9444-4EFC9A92714B}" type="pres">
      <dgm:prSet presAssocID="{21C1170F-CF0E-438B-B21B-57529C8B997F}" presName="LevelTwoTextNode" presStyleLbl="node4" presStyleIdx="23" presStyleCnt="40" custScaleY="11012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B2B7168-9B55-4C79-8F73-8A949D9364EC}" type="pres">
      <dgm:prSet presAssocID="{21C1170F-CF0E-438B-B21B-57529C8B997F}" presName="level3hierChild" presStyleCnt="0"/>
      <dgm:spPr/>
    </dgm:pt>
    <dgm:pt modelId="{D541080E-464F-430C-A825-EB60BDD3709E}" type="pres">
      <dgm:prSet presAssocID="{1E3D6AA9-5295-4F27-AB94-3403D19441C2}" presName="conn2-1" presStyleLbl="parChTrans1D3" presStyleIdx="12" presStyleCnt="20"/>
      <dgm:spPr/>
      <dgm:t>
        <a:bodyPr/>
        <a:lstStyle/>
        <a:p>
          <a:endParaRPr lang="tr-TR"/>
        </a:p>
      </dgm:t>
    </dgm:pt>
    <dgm:pt modelId="{A03DCDC6-1987-44E8-9DC4-38A84634883E}" type="pres">
      <dgm:prSet presAssocID="{1E3D6AA9-5295-4F27-AB94-3403D19441C2}" presName="connTx" presStyleLbl="parChTrans1D3" presStyleIdx="12" presStyleCnt="20"/>
      <dgm:spPr/>
      <dgm:t>
        <a:bodyPr/>
        <a:lstStyle/>
        <a:p>
          <a:endParaRPr lang="tr-TR"/>
        </a:p>
      </dgm:t>
    </dgm:pt>
    <dgm:pt modelId="{2ACFF0CB-EDA5-4BA4-87BE-23ABE916981F}" type="pres">
      <dgm:prSet presAssocID="{E68F0B62-E6B2-4722-93B8-7F5BAAA76177}" presName="root2" presStyleCnt="0"/>
      <dgm:spPr/>
    </dgm:pt>
    <dgm:pt modelId="{A280AD72-55DE-4D5B-A481-E1EF6C094135}" type="pres">
      <dgm:prSet presAssocID="{E68F0B62-E6B2-4722-93B8-7F5BAAA76177}" presName="LevelTwoTextNode" presStyleLbl="node3" presStyleIdx="12" presStyleCnt="2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FB5861B-4790-4CD9-8A94-7775A4F06F1B}" type="pres">
      <dgm:prSet presAssocID="{E68F0B62-E6B2-4722-93B8-7F5BAAA76177}" presName="level3hierChild" presStyleCnt="0"/>
      <dgm:spPr/>
    </dgm:pt>
    <dgm:pt modelId="{F0406AC8-D29E-4AAE-8D79-81ADD1161F8E}" type="pres">
      <dgm:prSet presAssocID="{97BA47C9-8434-4376-8EEB-131E287E2FBC}" presName="conn2-1" presStyleLbl="parChTrans1D4" presStyleIdx="24" presStyleCnt="40"/>
      <dgm:spPr/>
      <dgm:t>
        <a:bodyPr/>
        <a:lstStyle/>
        <a:p>
          <a:endParaRPr lang="tr-TR"/>
        </a:p>
      </dgm:t>
    </dgm:pt>
    <dgm:pt modelId="{8CEA2F79-4D5D-4C7A-A843-5C400D09283A}" type="pres">
      <dgm:prSet presAssocID="{97BA47C9-8434-4376-8EEB-131E287E2FBC}" presName="connTx" presStyleLbl="parChTrans1D4" presStyleIdx="24" presStyleCnt="40"/>
      <dgm:spPr/>
      <dgm:t>
        <a:bodyPr/>
        <a:lstStyle/>
        <a:p>
          <a:endParaRPr lang="tr-TR"/>
        </a:p>
      </dgm:t>
    </dgm:pt>
    <dgm:pt modelId="{E522D8C3-BBAD-4B55-A929-CF63B591485D}" type="pres">
      <dgm:prSet presAssocID="{71900492-8F78-43BF-B820-D971D2520705}" presName="root2" presStyleCnt="0"/>
      <dgm:spPr/>
    </dgm:pt>
    <dgm:pt modelId="{36145A07-EC76-4666-B92F-9B415C49C1E2}" type="pres">
      <dgm:prSet presAssocID="{71900492-8F78-43BF-B820-D971D2520705}" presName="LevelTwoTextNode" presStyleLbl="node4" presStyleIdx="24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760D9A6-6014-47FD-937D-53AA6D7DF7DB}" type="pres">
      <dgm:prSet presAssocID="{71900492-8F78-43BF-B820-D971D2520705}" presName="level3hierChild" presStyleCnt="0"/>
      <dgm:spPr/>
    </dgm:pt>
    <dgm:pt modelId="{352831CC-EFC0-44EC-95EA-DD7C9C02E8CA}" type="pres">
      <dgm:prSet presAssocID="{A557CAF7-9B85-4639-B16C-E0AFFD5FDA97}" presName="conn2-1" presStyleLbl="parChTrans1D4" presStyleIdx="25" presStyleCnt="40"/>
      <dgm:spPr/>
      <dgm:t>
        <a:bodyPr/>
        <a:lstStyle/>
        <a:p>
          <a:endParaRPr lang="tr-TR"/>
        </a:p>
      </dgm:t>
    </dgm:pt>
    <dgm:pt modelId="{A53D951E-D18C-460A-B2CB-31031E3AAEA9}" type="pres">
      <dgm:prSet presAssocID="{A557CAF7-9B85-4639-B16C-E0AFFD5FDA97}" presName="connTx" presStyleLbl="parChTrans1D4" presStyleIdx="25" presStyleCnt="40"/>
      <dgm:spPr/>
      <dgm:t>
        <a:bodyPr/>
        <a:lstStyle/>
        <a:p>
          <a:endParaRPr lang="tr-TR"/>
        </a:p>
      </dgm:t>
    </dgm:pt>
    <dgm:pt modelId="{0D4B31EA-1071-4522-9485-5EE60974E867}" type="pres">
      <dgm:prSet presAssocID="{F59598D5-7C26-40D2-983D-CF02ECAF6E13}" presName="root2" presStyleCnt="0"/>
      <dgm:spPr/>
    </dgm:pt>
    <dgm:pt modelId="{F8F430B5-F32E-4DBF-813B-EF51949A78E1}" type="pres">
      <dgm:prSet presAssocID="{F59598D5-7C26-40D2-983D-CF02ECAF6E13}" presName="LevelTwoTextNode" presStyleLbl="node4" presStyleIdx="25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A1739AB-0C9B-4E73-8D0D-7F920F3E9867}" type="pres">
      <dgm:prSet presAssocID="{F59598D5-7C26-40D2-983D-CF02ECAF6E13}" presName="level3hierChild" presStyleCnt="0"/>
      <dgm:spPr/>
    </dgm:pt>
    <dgm:pt modelId="{1CA2D642-1A8D-46AB-93ED-557EF597E6C5}" type="pres">
      <dgm:prSet presAssocID="{CE574968-82F9-48FD-ACAD-4AAAB46E1743}" presName="conn2-1" presStyleLbl="parChTrans1D3" presStyleIdx="13" presStyleCnt="20"/>
      <dgm:spPr/>
      <dgm:t>
        <a:bodyPr/>
        <a:lstStyle/>
        <a:p>
          <a:endParaRPr lang="tr-TR"/>
        </a:p>
      </dgm:t>
    </dgm:pt>
    <dgm:pt modelId="{FCF17721-4238-4133-9B75-52E273B97B15}" type="pres">
      <dgm:prSet presAssocID="{CE574968-82F9-48FD-ACAD-4AAAB46E1743}" presName="connTx" presStyleLbl="parChTrans1D3" presStyleIdx="13" presStyleCnt="20"/>
      <dgm:spPr/>
      <dgm:t>
        <a:bodyPr/>
        <a:lstStyle/>
        <a:p>
          <a:endParaRPr lang="tr-TR"/>
        </a:p>
      </dgm:t>
    </dgm:pt>
    <dgm:pt modelId="{575C718B-156D-4691-BD4D-CE5ABC199184}" type="pres">
      <dgm:prSet presAssocID="{0EE89F1E-3B30-4A66-BC64-3DCE6D5FD9E2}" presName="root2" presStyleCnt="0"/>
      <dgm:spPr/>
    </dgm:pt>
    <dgm:pt modelId="{66B3FD52-0721-4251-8CE9-901425500519}" type="pres">
      <dgm:prSet presAssocID="{0EE89F1E-3B30-4A66-BC64-3DCE6D5FD9E2}" presName="LevelTwoTextNode" presStyleLbl="node3" presStyleIdx="13" presStyleCnt="2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881AD67-B610-47D4-80FD-BB7E8FBA6A83}" type="pres">
      <dgm:prSet presAssocID="{0EE89F1E-3B30-4A66-BC64-3DCE6D5FD9E2}" presName="level3hierChild" presStyleCnt="0"/>
      <dgm:spPr/>
    </dgm:pt>
    <dgm:pt modelId="{D6915B1A-F1CB-486B-88D5-C2C038B1C634}" type="pres">
      <dgm:prSet presAssocID="{C85AD525-7923-4136-B451-A601B5083785}" presName="conn2-1" presStyleLbl="parChTrans1D4" presStyleIdx="26" presStyleCnt="40"/>
      <dgm:spPr/>
      <dgm:t>
        <a:bodyPr/>
        <a:lstStyle/>
        <a:p>
          <a:endParaRPr lang="tr-TR"/>
        </a:p>
      </dgm:t>
    </dgm:pt>
    <dgm:pt modelId="{6C07E2B3-7181-4CA6-ACF0-90ED5E4ED048}" type="pres">
      <dgm:prSet presAssocID="{C85AD525-7923-4136-B451-A601B5083785}" presName="connTx" presStyleLbl="parChTrans1D4" presStyleIdx="26" presStyleCnt="40"/>
      <dgm:spPr/>
      <dgm:t>
        <a:bodyPr/>
        <a:lstStyle/>
        <a:p>
          <a:endParaRPr lang="tr-TR"/>
        </a:p>
      </dgm:t>
    </dgm:pt>
    <dgm:pt modelId="{F6400092-56A6-4E88-A82E-6F1AB652612B}" type="pres">
      <dgm:prSet presAssocID="{15689266-B377-4FCF-AA5E-74EFFD16148C}" presName="root2" presStyleCnt="0"/>
      <dgm:spPr/>
    </dgm:pt>
    <dgm:pt modelId="{A2BBBE51-9942-466E-886E-58A9FE7FFF17}" type="pres">
      <dgm:prSet presAssocID="{15689266-B377-4FCF-AA5E-74EFFD16148C}" presName="LevelTwoTextNode" presStyleLbl="node4" presStyleIdx="26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875B6B6-BFF3-45EE-AE90-BBFB7B23EDFC}" type="pres">
      <dgm:prSet presAssocID="{15689266-B377-4FCF-AA5E-74EFFD16148C}" presName="level3hierChild" presStyleCnt="0"/>
      <dgm:spPr/>
    </dgm:pt>
    <dgm:pt modelId="{5CE5984C-3B84-4EB9-B1AC-7301458CB094}" type="pres">
      <dgm:prSet presAssocID="{AFE215A8-CCB0-48D6-974C-3356EF0D40F2}" presName="conn2-1" presStyleLbl="parChTrans1D4" presStyleIdx="27" presStyleCnt="40"/>
      <dgm:spPr/>
      <dgm:t>
        <a:bodyPr/>
        <a:lstStyle/>
        <a:p>
          <a:endParaRPr lang="tr-TR"/>
        </a:p>
      </dgm:t>
    </dgm:pt>
    <dgm:pt modelId="{5BFA4130-400C-4FCE-859B-C89CAA7ED1E5}" type="pres">
      <dgm:prSet presAssocID="{AFE215A8-CCB0-48D6-974C-3356EF0D40F2}" presName="connTx" presStyleLbl="parChTrans1D4" presStyleIdx="27" presStyleCnt="40"/>
      <dgm:spPr/>
      <dgm:t>
        <a:bodyPr/>
        <a:lstStyle/>
        <a:p>
          <a:endParaRPr lang="tr-TR"/>
        </a:p>
      </dgm:t>
    </dgm:pt>
    <dgm:pt modelId="{2BA6AC58-39B8-4952-91F2-636701415111}" type="pres">
      <dgm:prSet presAssocID="{34C1324E-E921-4A1D-8894-FD0AAE7F3935}" presName="root2" presStyleCnt="0"/>
      <dgm:spPr/>
    </dgm:pt>
    <dgm:pt modelId="{3831EA75-2329-4FE7-AE4A-99F48B7CE663}" type="pres">
      <dgm:prSet presAssocID="{34C1324E-E921-4A1D-8894-FD0AAE7F3935}" presName="LevelTwoTextNode" presStyleLbl="node4" presStyleIdx="27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1DF1A68-D841-4314-8FDE-03B00849BDEF}" type="pres">
      <dgm:prSet presAssocID="{34C1324E-E921-4A1D-8894-FD0AAE7F3935}" presName="level3hierChild" presStyleCnt="0"/>
      <dgm:spPr/>
    </dgm:pt>
    <dgm:pt modelId="{CCC0F0A2-3610-4C3D-9B1E-E24A69A2F98B}" type="pres">
      <dgm:prSet presAssocID="{52161A3C-F55F-4965-853D-C3F6DBCF6B5D}" presName="conn2-1" presStyleLbl="parChTrans1D3" presStyleIdx="14" presStyleCnt="20"/>
      <dgm:spPr/>
      <dgm:t>
        <a:bodyPr/>
        <a:lstStyle/>
        <a:p>
          <a:endParaRPr lang="tr-TR"/>
        </a:p>
      </dgm:t>
    </dgm:pt>
    <dgm:pt modelId="{7A9D489E-B804-4120-A60F-A431A83F8C19}" type="pres">
      <dgm:prSet presAssocID="{52161A3C-F55F-4965-853D-C3F6DBCF6B5D}" presName="connTx" presStyleLbl="parChTrans1D3" presStyleIdx="14" presStyleCnt="20"/>
      <dgm:spPr/>
      <dgm:t>
        <a:bodyPr/>
        <a:lstStyle/>
        <a:p>
          <a:endParaRPr lang="tr-TR"/>
        </a:p>
      </dgm:t>
    </dgm:pt>
    <dgm:pt modelId="{5140ED74-D396-4670-8C7C-D75DED034E0A}" type="pres">
      <dgm:prSet presAssocID="{96EE9FB7-A42D-4D8C-AF6E-9597C2CF9D4A}" presName="root2" presStyleCnt="0"/>
      <dgm:spPr/>
    </dgm:pt>
    <dgm:pt modelId="{C1624F53-453D-45D6-8173-8724751BE7C8}" type="pres">
      <dgm:prSet presAssocID="{96EE9FB7-A42D-4D8C-AF6E-9597C2CF9D4A}" presName="LevelTwoTextNode" presStyleLbl="node3" presStyleIdx="14" presStyleCnt="2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C5B24EA-A0A4-47C1-BBFC-D955B5EA1390}" type="pres">
      <dgm:prSet presAssocID="{96EE9FB7-A42D-4D8C-AF6E-9597C2CF9D4A}" presName="level3hierChild" presStyleCnt="0"/>
      <dgm:spPr/>
    </dgm:pt>
    <dgm:pt modelId="{50D3B8A6-A1D6-4363-9AEE-1552B8307ED7}" type="pres">
      <dgm:prSet presAssocID="{87488E42-02E1-46F0-8651-D6DA8FE593BE}" presName="conn2-1" presStyleLbl="parChTrans1D4" presStyleIdx="28" presStyleCnt="40"/>
      <dgm:spPr/>
      <dgm:t>
        <a:bodyPr/>
        <a:lstStyle/>
        <a:p>
          <a:endParaRPr lang="tr-TR"/>
        </a:p>
      </dgm:t>
    </dgm:pt>
    <dgm:pt modelId="{D91F3493-B334-4C61-A824-7A5620095744}" type="pres">
      <dgm:prSet presAssocID="{87488E42-02E1-46F0-8651-D6DA8FE593BE}" presName="connTx" presStyleLbl="parChTrans1D4" presStyleIdx="28" presStyleCnt="40"/>
      <dgm:spPr/>
      <dgm:t>
        <a:bodyPr/>
        <a:lstStyle/>
        <a:p>
          <a:endParaRPr lang="tr-TR"/>
        </a:p>
      </dgm:t>
    </dgm:pt>
    <dgm:pt modelId="{6CFD5E3A-DC13-4833-B715-B27303C12D1F}" type="pres">
      <dgm:prSet presAssocID="{42C93D1C-A201-4C99-B461-94124DCBD1A2}" presName="root2" presStyleCnt="0"/>
      <dgm:spPr/>
    </dgm:pt>
    <dgm:pt modelId="{8EB85AF3-5E28-4CF6-94D4-697C02B84E71}" type="pres">
      <dgm:prSet presAssocID="{42C93D1C-A201-4C99-B461-94124DCBD1A2}" presName="LevelTwoTextNode" presStyleLbl="node4" presStyleIdx="28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8D6CF7D-3E8F-456C-B32F-D9540B7C7276}" type="pres">
      <dgm:prSet presAssocID="{42C93D1C-A201-4C99-B461-94124DCBD1A2}" presName="level3hierChild" presStyleCnt="0"/>
      <dgm:spPr/>
    </dgm:pt>
    <dgm:pt modelId="{843BD357-B5D4-4D90-AB87-71B28B779A41}" type="pres">
      <dgm:prSet presAssocID="{47F30B73-B2FF-4C6C-9685-437CD0B3D870}" presName="conn2-1" presStyleLbl="parChTrans1D4" presStyleIdx="29" presStyleCnt="40"/>
      <dgm:spPr/>
      <dgm:t>
        <a:bodyPr/>
        <a:lstStyle/>
        <a:p>
          <a:endParaRPr lang="tr-TR"/>
        </a:p>
      </dgm:t>
    </dgm:pt>
    <dgm:pt modelId="{BDBD4F54-CA0C-4565-AED8-5E052E224C75}" type="pres">
      <dgm:prSet presAssocID="{47F30B73-B2FF-4C6C-9685-437CD0B3D870}" presName="connTx" presStyleLbl="parChTrans1D4" presStyleIdx="29" presStyleCnt="40"/>
      <dgm:spPr/>
      <dgm:t>
        <a:bodyPr/>
        <a:lstStyle/>
        <a:p>
          <a:endParaRPr lang="tr-TR"/>
        </a:p>
      </dgm:t>
    </dgm:pt>
    <dgm:pt modelId="{C1166F96-B6D1-4893-9BBE-B1622DC04895}" type="pres">
      <dgm:prSet presAssocID="{84BBF6E6-E970-4A4A-8DC0-1A92A6A06EA4}" presName="root2" presStyleCnt="0"/>
      <dgm:spPr/>
    </dgm:pt>
    <dgm:pt modelId="{208A1852-6D66-405C-918E-E7DC92119DDA}" type="pres">
      <dgm:prSet presAssocID="{84BBF6E6-E970-4A4A-8DC0-1A92A6A06EA4}" presName="LevelTwoTextNode" presStyleLbl="node4" presStyleIdx="29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9C68BAA-7932-4F38-BC49-4E6A0CB9EEA8}" type="pres">
      <dgm:prSet presAssocID="{84BBF6E6-E970-4A4A-8DC0-1A92A6A06EA4}" presName="level3hierChild" presStyleCnt="0"/>
      <dgm:spPr/>
    </dgm:pt>
    <dgm:pt modelId="{E3020812-57EE-4297-B0B8-94A437397056}" type="pres">
      <dgm:prSet presAssocID="{36BD0941-4F8F-45D8-9ACF-EBA10EB1BCFE}" presName="conn2-1" presStyleLbl="parChTrans1D2" presStyleIdx="2" presStyleCnt="4"/>
      <dgm:spPr/>
      <dgm:t>
        <a:bodyPr/>
        <a:lstStyle/>
        <a:p>
          <a:endParaRPr lang="tr-TR"/>
        </a:p>
      </dgm:t>
    </dgm:pt>
    <dgm:pt modelId="{E222A71E-ACA1-497B-97B8-FD5E6F040E1E}" type="pres">
      <dgm:prSet presAssocID="{36BD0941-4F8F-45D8-9ACF-EBA10EB1BCFE}" presName="connTx" presStyleLbl="parChTrans1D2" presStyleIdx="2" presStyleCnt="4"/>
      <dgm:spPr/>
      <dgm:t>
        <a:bodyPr/>
        <a:lstStyle/>
        <a:p>
          <a:endParaRPr lang="tr-TR"/>
        </a:p>
      </dgm:t>
    </dgm:pt>
    <dgm:pt modelId="{B4B11B51-6917-438E-8876-4FD26A88CF72}" type="pres">
      <dgm:prSet presAssocID="{540D16DD-ED37-45F3-8272-E23DF7B8A905}" presName="root2" presStyleCnt="0"/>
      <dgm:spPr/>
    </dgm:pt>
    <dgm:pt modelId="{5C3D1FF9-0F02-4F10-B04A-DBE6664AA3F8}" type="pres">
      <dgm:prSet presAssocID="{540D16DD-ED37-45F3-8272-E23DF7B8A905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9DCFCA4-086E-4E7C-882C-7EE53897FD58}" type="pres">
      <dgm:prSet presAssocID="{540D16DD-ED37-45F3-8272-E23DF7B8A905}" presName="level3hierChild" presStyleCnt="0"/>
      <dgm:spPr/>
    </dgm:pt>
    <dgm:pt modelId="{70F30975-EF1B-4F5E-9A55-564564422BB2}" type="pres">
      <dgm:prSet presAssocID="{08487D7B-E2EF-4611-85D4-0923003AFA5F}" presName="conn2-1" presStyleLbl="parChTrans1D3" presStyleIdx="15" presStyleCnt="20"/>
      <dgm:spPr/>
      <dgm:t>
        <a:bodyPr/>
        <a:lstStyle/>
        <a:p>
          <a:endParaRPr lang="tr-TR"/>
        </a:p>
      </dgm:t>
    </dgm:pt>
    <dgm:pt modelId="{7D98EC23-B0B1-4493-8DD0-F81E25526966}" type="pres">
      <dgm:prSet presAssocID="{08487D7B-E2EF-4611-85D4-0923003AFA5F}" presName="connTx" presStyleLbl="parChTrans1D3" presStyleIdx="15" presStyleCnt="20"/>
      <dgm:spPr/>
      <dgm:t>
        <a:bodyPr/>
        <a:lstStyle/>
        <a:p>
          <a:endParaRPr lang="tr-TR"/>
        </a:p>
      </dgm:t>
    </dgm:pt>
    <dgm:pt modelId="{08D3DCCC-7046-4E11-B130-24089EEC25EB}" type="pres">
      <dgm:prSet presAssocID="{517F6D33-B52A-43A6-B1CB-67289CEBF1F0}" presName="root2" presStyleCnt="0"/>
      <dgm:spPr/>
    </dgm:pt>
    <dgm:pt modelId="{55A7C954-11B8-4319-8CF3-CE89694252C4}" type="pres">
      <dgm:prSet presAssocID="{517F6D33-B52A-43A6-B1CB-67289CEBF1F0}" presName="LevelTwoTextNode" presStyleLbl="node3" presStyleIdx="15" presStyleCnt="2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DD6B3F7-2B56-4DF0-8445-BD27E53E4722}" type="pres">
      <dgm:prSet presAssocID="{517F6D33-B52A-43A6-B1CB-67289CEBF1F0}" presName="level3hierChild" presStyleCnt="0"/>
      <dgm:spPr/>
    </dgm:pt>
    <dgm:pt modelId="{32F8F534-EA0E-4AF1-9E8E-4D94255235D4}" type="pres">
      <dgm:prSet presAssocID="{6BF9E528-AD5A-41B7-8AE5-AC4EB9D9F03C}" presName="conn2-1" presStyleLbl="parChTrans1D4" presStyleIdx="30" presStyleCnt="40"/>
      <dgm:spPr/>
      <dgm:t>
        <a:bodyPr/>
        <a:lstStyle/>
        <a:p>
          <a:endParaRPr lang="tr-TR"/>
        </a:p>
      </dgm:t>
    </dgm:pt>
    <dgm:pt modelId="{3730C8FC-13C5-45CF-87DF-0189B856519F}" type="pres">
      <dgm:prSet presAssocID="{6BF9E528-AD5A-41B7-8AE5-AC4EB9D9F03C}" presName="connTx" presStyleLbl="parChTrans1D4" presStyleIdx="30" presStyleCnt="40"/>
      <dgm:spPr/>
      <dgm:t>
        <a:bodyPr/>
        <a:lstStyle/>
        <a:p>
          <a:endParaRPr lang="tr-TR"/>
        </a:p>
      </dgm:t>
    </dgm:pt>
    <dgm:pt modelId="{727129A9-7CA8-43C9-8004-E69B93F24CDF}" type="pres">
      <dgm:prSet presAssocID="{7E81EE1F-9973-4249-A3E6-5EA868C0F8D1}" presName="root2" presStyleCnt="0"/>
      <dgm:spPr/>
    </dgm:pt>
    <dgm:pt modelId="{661B60E0-8125-4A31-A606-FBCFE201A9CC}" type="pres">
      <dgm:prSet presAssocID="{7E81EE1F-9973-4249-A3E6-5EA868C0F8D1}" presName="LevelTwoTextNode" presStyleLbl="node4" presStyleIdx="30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5FCE8C3-3332-487F-88F8-E0A5730B0513}" type="pres">
      <dgm:prSet presAssocID="{7E81EE1F-9973-4249-A3E6-5EA868C0F8D1}" presName="level3hierChild" presStyleCnt="0"/>
      <dgm:spPr/>
    </dgm:pt>
    <dgm:pt modelId="{68399CDC-193C-455F-BBC9-229E7056C8D2}" type="pres">
      <dgm:prSet presAssocID="{45223CEF-2062-4EB1-8F83-B843D35DB482}" presName="conn2-1" presStyleLbl="parChTrans1D4" presStyleIdx="31" presStyleCnt="40"/>
      <dgm:spPr/>
      <dgm:t>
        <a:bodyPr/>
        <a:lstStyle/>
        <a:p>
          <a:endParaRPr lang="tr-TR"/>
        </a:p>
      </dgm:t>
    </dgm:pt>
    <dgm:pt modelId="{56F72032-84F7-4A4E-937D-DCAA83EC7BEA}" type="pres">
      <dgm:prSet presAssocID="{45223CEF-2062-4EB1-8F83-B843D35DB482}" presName="connTx" presStyleLbl="parChTrans1D4" presStyleIdx="31" presStyleCnt="40"/>
      <dgm:spPr/>
      <dgm:t>
        <a:bodyPr/>
        <a:lstStyle/>
        <a:p>
          <a:endParaRPr lang="tr-TR"/>
        </a:p>
      </dgm:t>
    </dgm:pt>
    <dgm:pt modelId="{7A2D470F-508F-450A-8910-57907E9EB854}" type="pres">
      <dgm:prSet presAssocID="{08726E0D-0FEA-47AA-82E5-DB8A27D086CF}" presName="root2" presStyleCnt="0"/>
      <dgm:spPr/>
    </dgm:pt>
    <dgm:pt modelId="{92669BC9-28C4-4425-8AD0-C8F01AAA74C3}" type="pres">
      <dgm:prSet presAssocID="{08726E0D-0FEA-47AA-82E5-DB8A27D086CF}" presName="LevelTwoTextNode" presStyleLbl="node4" presStyleIdx="31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08E421A-B57D-4F6A-BD61-2F702E45838E}" type="pres">
      <dgm:prSet presAssocID="{08726E0D-0FEA-47AA-82E5-DB8A27D086CF}" presName="level3hierChild" presStyleCnt="0"/>
      <dgm:spPr/>
    </dgm:pt>
    <dgm:pt modelId="{E8C42BC8-5033-461B-849D-D2D4A1F34883}" type="pres">
      <dgm:prSet presAssocID="{1B8B188A-305B-48E5-A370-1522D1329E97}" presName="conn2-1" presStyleLbl="parChTrans1D2" presStyleIdx="3" presStyleCnt="4"/>
      <dgm:spPr/>
      <dgm:t>
        <a:bodyPr/>
        <a:lstStyle/>
        <a:p>
          <a:endParaRPr lang="tr-TR"/>
        </a:p>
      </dgm:t>
    </dgm:pt>
    <dgm:pt modelId="{2DBB7DA0-94B2-4528-908C-6A63F6DF5D6F}" type="pres">
      <dgm:prSet presAssocID="{1B8B188A-305B-48E5-A370-1522D1329E97}" presName="connTx" presStyleLbl="parChTrans1D2" presStyleIdx="3" presStyleCnt="4"/>
      <dgm:spPr/>
      <dgm:t>
        <a:bodyPr/>
        <a:lstStyle/>
        <a:p>
          <a:endParaRPr lang="tr-TR"/>
        </a:p>
      </dgm:t>
    </dgm:pt>
    <dgm:pt modelId="{F69D10C8-1EC4-427A-845E-4621A72A721D}" type="pres">
      <dgm:prSet presAssocID="{9F699F1A-4911-4716-8637-2AEA27E02E0A}" presName="root2" presStyleCnt="0"/>
      <dgm:spPr/>
    </dgm:pt>
    <dgm:pt modelId="{7542D3DE-E771-402F-B15D-91D287391156}" type="pres">
      <dgm:prSet presAssocID="{9F699F1A-4911-4716-8637-2AEA27E02E0A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A0131A3-C12D-44EC-B478-5D818C2AB9BD}" type="pres">
      <dgm:prSet presAssocID="{9F699F1A-4911-4716-8637-2AEA27E02E0A}" presName="level3hierChild" presStyleCnt="0"/>
      <dgm:spPr/>
    </dgm:pt>
    <dgm:pt modelId="{B4A62A70-6069-43DF-B902-13923840F3FE}" type="pres">
      <dgm:prSet presAssocID="{867F8D26-E7E2-48E1-B53E-A3360DD6B285}" presName="conn2-1" presStyleLbl="parChTrans1D3" presStyleIdx="16" presStyleCnt="20"/>
      <dgm:spPr/>
      <dgm:t>
        <a:bodyPr/>
        <a:lstStyle/>
        <a:p>
          <a:endParaRPr lang="tr-TR"/>
        </a:p>
      </dgm:t>
    </dgm:pt>
    <dgm:pt modelId="{2E916F31-F83D-49ED-897B-FCCB50D4B660}" type="pres">
      <dgm:prSet presAssocID="{867F8D26-E7E2-48E1-B53E-A3360DD6B285}" presName="connTx" presStyleLbl="parChTrans1D3" presStyleIdx="16" presStyleCnt="20"/>
      <dgm:spPr/>
      <dgm:t>
        <a:bodyPr/>
        <a:lstStyle/>
        <a:p>
          <a:endParaRPr lang="tr-TR"/>
        </a:p>
      </dgm:t>
    </dgm:pt>
    <dgm:pt modelId="{FE7BB015-59AD-40DE-8537-B97D53B1B2F1}" type="pres">
      <dgm:prSet presAssocID="{38337872-502C-4CFA-9173-A48ADCDE4636}" presName="root2" presStyleCnt="0"/>
      <dgm:spPr/>
    </dgm:pt>
    <dgm:pt modelId="{95E9A9D3-6E19-4490-A062-4BEE4D8AB099}" type="pres">
      <dgm:prSet presAssocID="{38337872-502C-4CFA-9173-A48ADCDE4636}" presName="LevelTwoTextNode" presStyleLbl="node3" presStyleIdx="16" presStyleCnt="2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2B3AD7D-0831-4F1D-9C2A-CA17ACADA72C}" type="pres">
      <dgm:prSet presAssocID="{38337872-502C-4CFA-9173-A48ADCDE4636}" presName="level3hierChild" presStyleCnt="0"/>
      <dgm:spPr/>
    </dgm:pt>
    <dgm:pt modelId="{BBAA5BC8-5C49-407B-8CAD-1BDC67486A0B}" type="pres">
      <dgm:prSet presAssocID="{FF4F6161-1389-40E4-8376-098657E4FF94}" presName="conn2-1" presStyleLbl="parChTrans1D4" presStyleIdx="32" presStyleCnt="40"/>
      <dgm:spPr/>
      <dgm:t>
        <a:bodyPr/>
        <a:lstStyle/>
        <a:p>
          <a:endParaRPr lang="tr-TR"/>
        </a:p>
      </dgm:t>
    </dgm:pt>
    <dgm:pt modelId="{A982A5C6-0757-48DF-8565-72F36B677523}" type="pres">
      <dgm:prSet presAssocID="{FF4F6161-1389-40E4-8376-098657E4FF94}" presName="connTx" presStyleLbl="parChTrans1D4" presStyleIdx="32" presStyleCnt="40"/>
      <dgm:spPr/>
      <dgm:t>
        <a:bodyPr/>
        <a:lstStyle/>
        <a:p>
          <a:endParaRPr lang="tr-TR"/>
        </a:p>
      </dgm:t>
    </dgm:pt>
    <dgm:pt modelId="{688A9812-0E35-4C75-B74E-43C5DB8ED86F}" type="pres">
      <dgm:prSet presAssocID="{2D87F776-BC6E-49D2-911B-FAC5D48B2864}" presName="root2" presStyleCnt="0"/>
      <dgm:spPr/>
    </dgm:pt>
    <dgm:pt modelId="{E7FBD8EC-61D5-4FB4-8B3B-6BD2F33CB743}" type="pres">
      <dgm:prSet presAssocID="{2D87F776-BC6E-49D2-911B-FAC5D48B2864}" presName="LevelTwoTextNode" presStyleLbl="node4" presStyleIdx="32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96D0FF6-2558-46F7-A7BF-C34F60C0CD23}" type="pres">
      <dgm:prSet presAssocID="{2D87F776-BC6E-49D2-911B-FAC5D48B2864}" presName="level3hierChild" presStyleCnt="0"/>
      <dgm:spPr/>
    </dgm:pt>
    <dgm:pt modelId="{F223F8EE-087A-430B-AB33-F720ED5FD50E}" type="pres">
      <dgm:prSet presAssocID="{2B950F5E-51B4-48C7-943B-31F81F5CE45C}" presName="conn2-1" presStyleLbl="parChTrans1D4" presStyleIdx="33" presStyleCnt="40"/>
      <dgm:spPr/>
      <dgm:t>
        <a:bodyPr/>
        <a:lstStyle/>
        <a:p>
          <a:endParaRPr lang="tr-TR"/>
        </a:p>
      </dgm:t>
    </dgm:pt>
    <dgm:pt modelId="{1528D1E7-C557-4377-847E-3733C0F21DC4}" type="pres">
      <dgm:prSet presAssocID="{2B950F5E-51B4-48C7-943B-31F81F5CE45C}" presName="connTx" presStyleLbl="parChTrans1D4" presStyleIdx="33" presStyleCnt="40"/>
      <dgm:spPr/>
      <dgm:t>
        <a:bodyPr/>
        <a:lstStyle/>
        <a:p>
          <a:endParaRPr lang="tr-TR"/>
        </a:p>
      </dgm:t>
    </dgm:pt>
    <dgm:pt modelId="{D50C7F4D-AE58-4903-92AD-6027E574C32D}" type="pres">
      <dgm:prSet presAssocID="{AD7C8623-97B4-4420-939D-4E9386F2FAD5}" presName="root2" presStyleCnt="0"/>
      <dgm:spPr/>
    </dgm:pt>
    <dgm:pt modelId="{2BF5154E-17E5-44A1-B2D5-42CCE6402BEA}" type="pres">
      <dgm:prSet presAssocID="{AD7C8623-97B4-4420-939D-4E9386F2FAD5}" presName="LevelTwoTextNode" presStyleLbl="node4" presStyleIdx="33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56EE622-524C-4B3E-9BF0-4A479C61FE1C}" type="pres">
      <dgm:prSet presAssocID="{AD7C8623-97B4-4420-939D-4E9386F2FAD5}" presName="level3hierChild" presStyleCnt="0"/>
      <dgm:spPr/>
    </dgm:pt>
    <dgm:pt modelId="{32542D8B-A41E-4D81-AB98-F330A579BB0B}" type="pres">
      <dgm:prSet presAssocID="{C5BD45B2-2A6A-480A-A171-F9628DBFBC5C}" presName="conn2-1" presStyleLbl="parChTrans1D3" presStyleIdx="17" presStyleCnt="20"/>
      <dgm:spPr/>
      <dgm:t>
        <a:bodyPr/>
        <a:lstStyle/>
        <a:p>
          <a:endParaRPr lang="tr-TR"/>
        </a:p>
      </dgm:t>
    </dgm:pt>
    <dgm:pt modelId="{B01D9F59-8666-479A-8EBE-DA470A6A186E}" type="pres">
      <dgm:prSet presAssocID="{C5BD45B2-2A6A-480A-A171-F9628DBFBC5C}" presName="connTx" presStyleLbl="parChTrans1D3" presStyleIdx="17" presStyleCnt="20"/>
      <dgm:spPr/>
      <dgm:t>
        <a:bodyPr/>
        <a:lstStyle/>
        <a:p>
          <a:endParaRPr lang="tr-TR"/>
        </a:p>
      </dgm:t>
    </dgm:pt>
    <dgm:pt modelId="{25E8C258-0EDE-47C5-B166-F22CAA1F8568}" type="pres">
      <dgm:prSet presAssocID="{901B2E02-FE0A-4D58-BBF4-5D15BF0B44EE}" presName="root2" presStyleCnt="0"/>
      <dgm:spPr/>
    </dgm:pt>
    <dgm:pt modelId="{7147AAD7-139B-4E1F-9B40-8E07B263D042}" type="pres">
      <dgm:prSet presAssocID="{901B2E02-FE0A-4D58-BBF4-5D15BF0B44EE}" presName="LevelTwoTextNode" presStyleLbl="node3" presStyleIdx="17" presStyleCnt="2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F6C8AFC-FBAC-43AD-8ABB-3352E1264293}" type="pres">
      <dgm:prSet presAssocID="{901B2E02-FE0A-4D58-BBF4-5D15BF0B44EE}" presName="level3hierChild" presStyleCnt="0"/>
      <dgm:spPr/>
    </dgm:pt>
    <dgm:pt modelId="{2DD3CFEA-F274-4620-B26E-4A298ADC0ADE}" type="pres">
      <dgm:prSet presAssocID="{FD84E37D-A64D-46EE-AF24-AD8F16AA8757}" presName="conn2-1" presStyleLbl="parChTrans1D4" presStyleIdx="34" presStyleCnt="40"/>
      <dgm:spPr/>
      <dgm:t>
        <a:bodyPr/>
        <a:lstStyle/>
        <a:p>
          <a:endParaRPr lang="tr-TR"/>
        </a:p>
      </dgm:t>
    </dgm:pt>
    <dgm:pt modelId="{7CA37AA2-DE4B-4C00-9A51-A75CD04C2251}" type="pres">
      <dgm:prSet presAssocID="{FD84E37D-A64D-46EE-AF24-AD8F16AA8757}" presName="connTx" presStyleLbl="parChTrans1D4" presStyleIdx="34" presStyleCnt="40"/>
      <dgm:spPr/>
      <dgm:t>
        <a:bodyPr/>
        <a:lstStyle/>
        <a:p>
          <a:endParaRPr lang="tr-TR"/>
        </a:p>
      </dgm:t>
    </dgm:pt>
    <dgm:pt modelId="{7A79B7A0-53F3-403E-8273-7AA51178EA11}" type="pres">
      <dgm:prSet presAssocID="{EB576F88-1A5C-46B3-96CA-2AD2A5BED03B}" presName="root2" presStyleCnt="0"/>
      <dgm:spPr/>
    </dgm:pt>
    <dgm:pt modelId="{316E0E9E-3CC6-4331-9A49-9C3336E0FCAE}" type="pres">
      <dgm:prSet presAssocID="{EB576F88-1A5C-46B3-96CA-2AD2A5BED03B}" presName="LevelTwoTextNode" presStyleLbl="node4" presStyleIdx="34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51C45A7-EFAB-4486-8095-5C019B700A2B}" type="pres">
      <dgm:prSet presAssocID="{EB576F88-1A5C-46B3-96CA-2AD2A5BED03B}" presName="level3hierChild" presStyleCnt="0"/>
      <dgm:spPr/>
    </dgm:pt>
    <dgm:pt modelId="{276BA9D9-AE6E-4B9A-816E-A434090084A9}" type="pres">
      <dgm:prSet presAssocID="{DA3F6818-6911-46AC-926E-3C07CD120FD7}" presName="conn2-1" presStyleLbl="parChTrans1D4" presStyleIdx="35" presStyleCnt="40"/>
      <dgm:spPr/>
      <dgm:t>
        <a:bodyPr/>
        <a:lstStyle/>
        <a:p>
          <a:endParaRPr lang="tr-TR"/>
        </a:p>
      </dgm:t>
    </dgm:pt>
    <dgm:pt modelId="{2C0D09E9-D54C-4BFE-B246-EACCEAE570D8}" type="pres">
      <dgm:prSet presAssocID="{DA3F6818-6911-46AC-926E-3C07CD120FD7}" presName="connTx" presStyleLbl="parChTrans1D4" presStyleIdx="35" presStyleCnt="40"/>
      <dgm:spPr/>
      <dgm:t>
        <a:bodyPr/>
        <a:lstStyle/>
        <a:p>
          <a:endParaRPr lang="tr-TR"/>
        </a:p>
      </dgm:t>
    </dgm:pt>
    <dgm:pt modelId="{3C3BB408-AC89-474C-A09E-FC4E490AF206}" type="pres">
      <dgm:prSet presAssocID="{38531912-F5EA-4143-81FA-2789BEE7CBBF}" presName="root2" presStyleCnt="0"/>
      <dgm:spPr/>
    </dgm:pt>
    <dgm:pt modelId="{4BA1C3C5-0B89-4FEE-9847-FCDBBC1D5E21}" type="pres">
      <dgm:prSet presAssocID="{38531912-F5EA-4143-81FA-2789BEE7CBBF}" presName="LevelTwoTextNode" presStyleLbl="node4" presStyleIdx="35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0143E9A-5268-4962-87F2-4ABDC524DF99}" type="pres">
      <dgm:prSet presAssocID="{38531912-F5EA-4143-81FA-2789BEE7CBBF}" presName="level3hierChild" presStyleCnt="0"/>
      <dgm:spPr/>
    </dgm:pt>
    <dgm:pt modelId="{92A0E2D3-263F-4E97-8B34-0CFFF98747F1}" type="pres">
      <dgm:prSet presAssocID="{D3BCE600-2582-45E7-A1B0-20AF84397E4D}" presName="conn2-1" presStyleLbl="parChTrans1D3" presStyleIdx="18" presStyleCnt="20"/>
      <dgm:spPr/>
      <dgm:t>
        <a:bodyPr/>
        <a:lstStyle/>
        <a:p>
          <a:endParaRPr lang="tr-TR"/>
        </a:p>
      </dgm:t>
    </dgm:pt>
    <dgm:pt modelId="{A297F241-017C-4816-A446-2183FD784E62}" type="pres">
      <dgm:prSet presAssocID="{D3BCE600-2582-45E7-A1B0-20AF84397E4D}" presName="connTx" presStyleLbl="parChTrans1D3" presStyleIdx="18" presStyleCnt="20"/>
      <dgm:spPr/>
      <dgm:t>
        <a:bodyPr/>
        <a:lstStyle/>
        <a:p>
          <a:endParaRPr lang="tr-TR"/>
        </a:p>
      </dgm:t>
    </dgm:pt>
    <dgm:pt modelId="{693E5B2D-7838-4EA3-804C-6E1AF2D718CB}" type="pres">
      <dgm:prSet presAssocID="{7CC8B279-6DD9-4345-AE66-B52173D0A921}" presName="root2" presStyleCnt="0"/>
      <dgm:spPr/>
    </dgm:pt>
    <dgm:pt modelId="{FC371A65-CBC6-4B52-95FA-42C06ACBC0CD}" type="pres">
      <dgm:prSet presAssocID="{7CC8B279-6DD9-4345-AE66-B52173D0A921}" presName="LevelTwoTextNode" presStyleLbl="node3" presStyleIdx="18" presStyleCnt="2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0A45119-3121-4EF8-89B8-D6260C0870AF}" type="pres">
      <dgm:prSet presAssocID="{7CC8B279-6DD9-4345-AE66-B52173D0A921}" presName="level3hierChild" presStyleCnt="0"/>
      <dgm:spPr/>
    </dgm:pt>
    <dgm:pt modelId="{C86A3BD4-DC20-40A0-A7C0-367E5B015EF9}" type="pres">
      <dgm:prSet presAssocID="{3441090D-8CB3-4E3E-9809-290D80088F41}" presName="conn2-1" presStyleLbl="parChTrans1D4" presStyleIdx="36" presStyleCnt="40"/>
      <dgm:spPr/>
      <dgm:t>
        <a:bodyPr/>
        <a:lstStyle/>
        <a:p>
          <a:endParaRPr lang="tr-TR"/>
        </a:p>
      </dgm:t>
    </dgm:pt>
    <dgm:pt modelId="{B9724876-C393-460B-90C5-86E009E45F3F}" type="pres">
      <dgm:prSet presAssocID="{3441090D-8CB3-4E3E-9809-290D80088F41}" presName="connTx" presStyleLbl="parChTrans1D4" presStyleIdx="36" presStyleCnt="40"/>
      <dgm:spPr/>
      <dgm:t>
        <a:bodyPr/>
        <a:lstStyle/>
        <a:p>
          <a:endParaRPr lang="tr-TR"/>
        </a:p>
      </dgm:t>
    </dgm:pt>
    <dgm:pt modelId="{D7F78CA3-EDB6-4008-B029-40B4B420966D}" type="pres">
      <dgm:prSet presAssocID="{CDD65FD9-9FB5-41A5-9D7F-A6DED294DE60}" presName="root2" presStyleCnt="0"/>
      <dgm:spPr/>
    </dgm:pt>
    <dgm:pt modelId="{F7CF70C9-8B53-42D2-8949-0AF2F54B7AA4}" type="pres">
      <dgm:prSet presAssocID="{CDD65FD9-9FB5-41A5-9D7F-A6DED294DE60}" presName="LevelTwoTextNode" presStyleLbl="node4" presStyleIdx="36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F9A4936-E9C9-4739-8A55-ACCA3375D875}" type="pres">
      <dgm:prSet presAssocID="{CDD65FD9-9FB5-41A5-9D7F-A6DED294DE60}" presName="level3hierChild" presStyleCnt="0"/>
      <dgm:spPr/>
    </dgm:pt>
    <dgm:pt modelId="{FF9C8F6A-CDE3-40B0-BC9B-4F0500F97325}" type="pres">
      <dgm:prSet presAssocID="{220B0D7D-A114-46CB-AC62-0DD7B69CB2A5}" presName="conn2-1" presStyleLbl="parChTrans1D4" presStyleIdx="37" presStyleCnt="40"/>
      <dgm:spPr/>
      <dgm:t>
        <a:bodyPr/>
        <a:lstStyle/>
        <a:p>
          <a:endParaRPr lang="tr-TR"/>
        </a:p>
      </dgm:t>
    </dgm:pt>
    <dgm:pt modelId="{87262BC4-E4FE-48AC-A2D1-368A022353EF}" type="pres">
      <dgm:prSet presAssocID="{220B0D7D-A114-46CB-AC62-0DD7B69CB2A5}" presName="connTx" presStyleLbl="parChTrans1D4" presStyleIdx="37" presStyleCnt="40"/>
      <dgm:spPr/>
      <dgm:t>
        <a:bodyPr/>
        <a:lstStyle/>
        <a:p>
          <a:endParaRPr lang="tr-TR"/>
        </a:p>
      </dgm:t>
    </dgm:pt>
    <dgm:pt modelId="{346E70F1-E76B-43EA-A9CA-66175A854EAA}" type="pres">
      <dgm:prSet presAssocID="{1D7D96D7-5DAD-4C32-8D2A-279F08D0C03E}" presName="root2" presStyleCnt="0"/>
      <dgm:spPr/>
    </dgm:pt>
    <dgm:pt modelId="{B588CAA6-A8F0-4FF5-8DBB-0FBA5FD3458D}" type="pres">
      <dgm:prSet presAssocID="{1D7D96D7-5DAD-4C32-8D2A-279F08D0C03E}" presName="LevelTwoTextNode" presStyleLbl="node4" presStyleIdx="37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DF44C63-D906-4067-839C-7020FDAD46B1}" type="pres">
      <dgm:prSet presAssocID="{1D7D96D7-5DAD-4C32-8D2A-279F08D0C03E}" presName="level3hierChild" presStyleCnt="0"/>
      <dgm:spPr/>
    </dgm:pt>
    <dgm:pt modelId="{BCF5313C-FF4B-4779-A312-BAD5A16043A6}" type="pres">
      <dgm:prSet presAssocID="{994DCF6C-0652-400F-B074-F887F1F54BFE}" presName="conn2-1" presStyleLbl="parChTrans1D3" presStyleIdx="19" presStyleCnt="20"/>
      <dgm:spPr/>
      <dgm:t>
        <a:bodyPr/>
        <a:lstStyle/>
        <a:p>
          <a:endParaRPr lang="tr-TR"/>
        </a:p>
      </dgm:t>
    </dgm:pt>
    <dgm:pt modelId="{5BA2ECA1-58F4-4C52-98C2-5544AE061AC0}" type="pres">
      <dgm:prSet presAssocID="{994DCF6C-0652-400F-B074-F887F1F54BFE}" presName="connTx" presStyleLbl="parChTrans1D3" presStyleIdx="19" presStyleCnt="20"/>
      <dgm:spPr/>
      <dgm:t>
        <a:bodyPr/>
        <a:lstStyle/>
        <a:p>
          <a:endParaRPr lang="tr-TR"/>
        </a:p>
      </dgm:t>
    </dgm:pt>
    <dgm:pt modelId="{1602A67F-8D37-42D5-BFDD-AAB15587A132}" type="pres">
      <dgm:prSet presAssocID="{2A188877-0D43-44C5-A2DA-FFAAE6536725}" presName="root2" presStyleCnt="0"/>
      <dgm:spPr/>
    </dgm:pt>
    <dgm:pt modelId="{2678FE06-35B7-4C3A-AA0C-5FBE6190E0A4}" type="pres">
      <dgm:prSet presAssocID="{2A188877-0D43-44C5-A2DA-FFAAE6536725}" presName="LevelTwoTextNode" presStyleLbl="node3" presStyleIdx="19" presStyleCnt="2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C589DA4-ACD2-46D5-8AB9-044059EC1797}" type="pres">
      <dgm:prSet presAssocID="{2A188877-0D43-44C5-A2DA-FFAAE6536725}" presName="level3hierChild" presStyleCnt="0"/>
      <dgm:spPr/>
    </dgm:pt>
    <dgm:pt modelId="{2C62D02D-DCB8-4495-945A-9A5AFF05C9F2}" type="pres">
      <dgm:prSet presAssocID="{74D9FC78-1CDE-442B-92BD-2299F094F4A5}" presName="conn2-1" presStyleLbl="parChTrans1D4" presStyleIdx="38" presStyleCnt="40"/>
      <dgm:spPr/>
      <dgm:t>
        <a:bodyPr/>
        <a:lstStyle/>
        <a:p>
          <a:endParaRPr lang="tr-TR"/>
        </a:p>
      </dgm:t>
    </dgm:pt>
    <dgm:pt modelId="{D9EFB936-2FA5-4647-9256-49CED53499A1}" type="pres">
      <dgm:prSet presAssocID="{74D9FC78-1CDE-442B-92BD-2299F094F4A5}" presName="connTx" presStyleLbl="parChTrans1D4" presStyleIdx="38" presStyleCnt="40"/>
      <dgm:spPr/>
      <dgm:t>
        <a:bodyPr/>
        <a:lstStyle/>
        <a:p>
          <a:endParaRPr lang="tr-TR"/>
        </a:p>
      </dgm:t>
    </dgm:pt>
    <dgm:pt modelId="{5673F69F-8A73-49C1-B7D3-1688D505807F}" type="pres">
      <dgm:prSet presAssocID="{DC09289B-F9FD-4D91-B24D-40D858C8C423}" presName="root2" presStyleCnt="0"/>
      <dgm:spPr/>
    </dgm:pt>
    <dgm:pt modelId="{B666CBAD-C35E-4D9F-81D4-F8EA03DD2092}" type="pres">
      <dgm:prSet presAssocID="{DC09289B-F9FD-4D91-B24D-40D858C8C423}" presName="LevelTwoTextNode" presStyleLbl="node4" presStyleIdx="38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1CC6CC6-F35B-4B5E-9B83-957E46E21B16}" type="pres">
      <dgm:prSet presAssocID="{DC09289B-F9FD-4D91-B24D-40D858C8C423}" presName="level3hierChild" presStyleCnt="0"/>
      <dgm:spPr/>
    </dgm:pt>
    <dgm:pt modelId="{98FE3800-6DCB-469A-8DD5-0CF7DE25D9C5}" type="pres">
      <dgm:prSet presAssocID="{D7878AE5-0C82-4BD8-A95E-4883326AFE2C}" presName="conn2-1" presStyleLbl="parChTrans1D4" presStyleIdx="39" presStyleCnt="40"/>
      <dgm:spPr/>
      <dgm:t>
        <a:bodyPr/>
        <a:lstStyle/>
        <a:p>
          <a:endParaRPr lang="tr-TR"/>
        </a:p>
      </dgm:t>
    </dgm:pt>
    <dgm:pt modelId="{53514691-92FF-4C7A-90CE-30211DAE4850}" type="pres">
      <dgm:prSet presAssocID="{D7878AE5-0C82-4BD8-A95E-4883326AFE2C}" presName="connTx" presStyleLbl="parChTrans1D4" presStyleIdx="39" presStyleCnt="40"/>
      <dgm:spPr/>
      <dgm:t>
        <a:bodyPr/>
        <a:lstStyle/>
        <a:p>
          <a:endParaRPr lang="tr-TR"/>
        </a:p>
      </dgm:t>
    </dgm:pt>
    <dgm:pt modelId="{CCC44E76-3A32-4243-9953-021A27834333}" type="pres">
      <dgm:prSet presAssocID="{D1ECD0C6-316C-4A7F-A281-E7A9151FF96C}" presName="root2" presStyleCnt="0"/>
      <dgm:spPr/>
    </dgm:pt>
    <dgm:pt modelId="{6B99ED9D-692A-40C5-AA57-765282D2B6D2}" type="pres">
      <dgm:prSet presAssocID="{D1ECD0C6-316C-4A7F-A281-E7A9151FF96C}" presName="LevelTwoTextNode" presStyleLbl="node4" presStyleIdx="39" presStyleCnt="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EEF5AF4-61F5-4503-8271-617E8A628A76}" type="pres">
      <dgm:prSet presAssocID="{D1ECD0C6-316C-4A7F-A281-E7A9151FF96C}" presName="level3hierChild" presStyleCnt="0"/>
      <dgm:spPr/>
    </dgm:pt>
  </dgm:ptLst>
  <dgm:cxnLst>
    <dgm:cxn modelId="{2E0F26C3-3CBC-4558-BB60-3B32FFC9EF35}" type="presOf" srcId="{867F8D26-E7E2-48E1-B53E-A3360DD6B285}" destId="{2E916F31-F83D-49ED-897B-FCCB50D4B660}" srcOrd="1" destOrd="0" presId="urn:microsoft.com/office/officeart/2008/layout/HorizontalMultiLevelHierarchy"/>
    <dgm:cxn modelId="{694D166D-D916-4EEC-B017-F6EA8E4C3B40}" type="presOf" srcId="{08487D7B-E2EF-4611-85D4-0923003AFA5F}" destId="{7D98EC23-B0B1-4493-8DD0-F81E25526966}" srcOrd="1" destOrd="0" presId="urn:microsoft.com/office/officeart/2008/layout/HorizontalMultiLevelHierarchy"/>
    <dgm:cxn modelId="{6FE0AADC-C75C-4F64-BE36-B31E4A46BA39}" type="presOf" srcId="{994DCF6C-0652-400F-B074-F887F1F54BFE}" destId="{BCF5313C-FF4B-4779-A312-BAD5A16043A6}" srcOrd="0" destOrd="0" presId="urn:microsoft.com/office/officeart/2008/layout/HorizontalMultiLevelHierarchy"/>
    <dgm:cxn modelId="{B56A0B7B-060F-45A2-8FCC-8B0D211694FC}" type="presOf" srcId="{136DC1BE-DB24-4CB2-B4B7-967DEF1CFA13}" destId="{D12DB4DE-F04F-47EB-9739-9761631873B0}" srcOrd="0" destOrd="0" presId="urn:microsoft.com/office/officeart/2008/layout/HorizontalMultiLevelHierarchy"/>
    <dgm:cxn modelId="{16BFC50E-6CB3-44C4-A55C-57F2CCAA1078}" type="presOf" srcId="{D26A97B4-C6FB-4DE2-AD2F-7B710101D897}" destId="{40C7B35F-8729-4494-9A50-1372BA232253}" srcOrd="0" destOrd="0" presId="urn:microsoft.com/office/officeart/2008/layout/HorizontalMultiLevelHierarchy"/>
    <dgm:cxn modelId="{E967ACC9-53CA-4436-8B0A-5569D18637F5}" type="presOf" srcId="{AD7C8623-97B4-4420-939D-4E9386F2FAD5}" destId="{2BF5154E-17E5-44A1-B2D5-42CCE6402BEA}" srcOrd="0" destOrd="0" presId="urn:microsoft.com/office/officeart/2008/layout/HorizontalMultiLevelHierarchy"/>
    <dgm:cxn modelId="{30845CE2-959C-4FBD-9EB3-E1E10C03FEB0}" type="presOf" srcId="{42455D27-BD43-418A-BAB1-F26BBDE76644}" destId="{90F715E2-935A-474E-8786-472417A2C40D}" srcOrd="1" destOrd="0" presId="urn:microsoft.com/office/officeart/2008/layout/HorizontalMultiLevelHierarchy"/>
    <dgm:cxn modelId="{45070887-B036-4D0B-A8A6-F9D0A500C67E}" srcId="{3D623E14-ECFC-4A82-A441-C2D9B04A448A}" destId="{2FFBCA3C-8440-4044-9BDC-A4E42F6E8E4E}" srcOrd="0" destOrd="0" parTransId="{83AAB93F-C23C-426A-A1B9-4E7FDEB40224}" sibTransId="{CAC974E9-3277-455E-8D8D-8B222FEF84BA}"/>
    <dgm:cxn modelId="{ADF82218-AA10-4B1A-A95C-F55796904F25}" type="presOf" srcId="{1B8B188A-305B-48E5-A370-1522D1329E97}" destId="{2DBB7DA0-94B2-4528-908C-6A63F6DF5D6F}" srcOrd="1" destOrd="0" presId="urn:microsoft.com/office/officeart/2008/layout/HorizontalMultiLevelHierarchy"/>
    <dgm:cxn modelId="{7B8C9A60-1BD2-4F1E-8D84-AB6ACC5701BA}" type="presOf" srcId="{2D87F776-BC6E-49D2-911B-FAC5D48B2864}" destId="{E7FBD8EC-61D5-4FB4-8B3B-6BD2F33CB743}" srcOrd="0" destOrd="0" presId="urn:microsoft.com/office/officeart/2008/layout/HorizontalMultiLevelHierarchy"/>
    <dgm:cxn modelId="{290A6FDC-E089-49B1-87CA-08DB204E82AC}" type="presOf" srcId="{521F6C02-0EF5-447D-8AA2-BF88EAA60CD9}" destId="{C7BEC84B-CDF3-4162-BB1F-5D365C869DB9}" srcOrd="1" destOrd="0" presId="urn:microsoft.com/office/officeart/2008/layout/HorizontalMultiLevelHierarchy"/>
    <dgm:cxn modelId="{201C7F80-95B9-4BD5-898D-1479A2F219D1}" srcId="{7CC8B279-6DD9-4345-AE66-B52173D0A921}" destId="{CDD65FD9-9FB5-41A5-9D7F-A6DED294DE60}" srcOrd="0" destOrd="0" parTransId="{3441090D-8CB3-4E3E-9809-290D80088F41}" sibTransId="{6445497B-5982-444B-ACFD-C95913337501}"/>
    <dgm:cxn modelId="{19BC33C9-A9CE-494F-9634-A57B1A8D07BD}" type="presOf" srcId="{E5B3273A-06CB-439E-97C4-ED5203DE1195}" destId="{8F7DDE93-5270-4FAD-910E-23E27E425E66}" srcOrd="0" destOrd="0" presId="urn:microsoft.com/office/officeart/2008/layout/HorizontalMultiLevelHierarchy"/>
    <dgm:cxn modelId="{7DE7CD27-ABEC-417E-860B-309D56B85386}" srcId="{489E2CE2-4B6F-4B31-B447-D0964ADFBC78}" destId="{81B4B6D7-EC4A-4691-B2D0-9ABB36475C2F}" srcOrd="0" destOrd="0" parTransId="{E58416E6-A754-4BAD-8939-A1077AB0A382}" sibTransId="{7A80786B-B25E-45A1-A831-82A87CA79AD7}"/>
    <dgm:cxn modelId="{00FD4EB2-A72D-4419-B723-0AB951B2AB51}" srcId="{9AD15565-4375-4071-A104-8E7726B7D3A4}" destId="{73123E37-8F15-477D-B4CC-3C301953762F}" srcOrd="0" destOrd="0" parTransId="{584A37A1-BD9B-4DC8-A9F1-701526CBF521}" sibTransId="{A237BF16-2B1E-4A17-9700-A389E18C0C05}"/>
    <dgm:cxn modelId="{05F89C14-B813-48EB-B4EA-BB648098DD7A}" type="presOf" srcId="{86BB5A29-CF54-481B-825E-CA5994A02CA2}" destId="{50C22362-265A-4A1A-82C9-08B11EDC413C}" srcOrd="0" destOrd="0" presId="urn:microsoft.com/office/officeart/2008/layout/HorizontalMultiLevelHierarchy"/>
    <dgm:cxn modelId="{A7D620BB-6297-49B5-B47A-B5F849037E9D}" type="presOf" srcId="{38A60FE5-22F9-4AE6-ADC0-39AB60F197BE}" destId="{0F2DF93F-5402-4C5C-A1CA-91D2842AB1F7}" srcOrd="0" destOrd="0" presId="urn:microsoft.com/office/officeart/2008/layout/HorizontalMultiLevelHierarchy"/>
    <dgm:cxn modelId="{B998E489-EA89-428B-913A-E8E09201F0D4}" type="presOf" srcId="{96EE9FB7-A42D-4D8C-AF6E-9597C2CF9D4A}" destId="{C1624F53-453D-45D6-8173-8724751BE7C8}" srcOrd="0" destOrd="0" presId="urn:microsoft.com/office/officeart/2008/layout/HorizontalMultiLevelHierarchy"/>
    <dgm:cxn modelId="{7E4B5771-AAE5-462D-A934-0FADE366E89F}" srcId="{9F699F1A-4911-4716-8637-2AEA27E02E0A}" destId="{901B2E02-FE0A-4D58-BBF4-5D15BF0B44EE}" srcOrd="1" destOrd="0" parTransId="{C5BD45B2-2A6A-480A-A171-F9628DBFBC5C}" sibTransId="{CAC608F9-CE32-43E3-94FB-A30037981F44}"/>
    <dgm:cxn modelId="{9F7F79A1-BF90-42E9-BB28-E986F6665639}" type="presOf" srcId="{3441090D-8CB3-4E3E-9809-290D80088F41}" destId="{B9724876-C393-460B-90C5-86E009E45F3F}" srcOrd="1" destOrd="0" presId="urn:microsoft.com/office/officeart/2008/layout/HorizontalMultiLevelHierarchy"/>
    <dgm:cxn modelId="{11611F8D-3EAC-4060-BBCE-FB0135453E78}" type="presOf" srcId="{6BF9E528-AD5A-41B7-8AE5-AC4EB9D9F03C}" destId="{32F8F534-EA0E-4AF1-9E8E-4D94255235D4}" srcOrd="0" destOrd="0" presId="urn:microsoft.com/office/officeart/2008/layout/HorizontalMultiLevelHierarchy"/>
    <dgm:cxn modelId="{195C1173-F8BF-497E-9FCF-347DD803E722}" type="presOf" srcId="{0F848211-B1CF-4529-840E-6EE2C04ECEC9}" destId="{C01EACF9-18F2-4814-A81F-45276BEB3918}" srcOrd="1" destOrd="0" presId="urn:microsoft.com/office/officeart/2008/layout/HorizontalMultiLevelHierarchy"/>
    <dgm:cxn modelId="{4DE353BE-800A-475F-AD1B-A94A4F66CA18}" type="presOf" srcId="{136DC1BE-DB24-4CB2-B4B7-967DEF1CFA13}" destId="{B5A0F415-C457-48AA-A84B-3B40025BD8CD}" srcOrd="1" destOrd="0" presId="urn:microsoft.com/office/officeart/2008/layout/HorizontalMultiLevelHierarchy"/>
    <dgm:cxn modelId="{F3E311A7-E9BB-4AFB-8516-E958CED1295A}" type="presOf" srcId="{220B0D7D-A114-46CB-AC62-0DD7B69CB2A5}" destId="{87262BC4-E4FE-48AC-A2D1-368A022353EF}" srcOrd="1" destOrd="0" presId="urn:microsoft.com/office/officeart/2008/layout/HorizontalMultiLevelHierarchy"/>
    <dgm:cxn modelId="{CE7FEE29-F4E4-4172-8F4E-CC4E0C9FF6F7}" type="presOf" srcId="{FE67A6BD-DA54-4553-85B0-22E1C79A93F1}" destId="{A27509F5-2727-4E73-A420-DBAABE59440C}" srcOrd="1" destOrd="0" presId="urn:microsoft.com/office/officeart/2008/layout/HorizontalMultiLevelHierarchy"/>
    <dgm:cxn modelId="{9B60C73F-56C1-40CB-A438-845DD45569E6}" type="presOf" srcId="{E0437A5E-3F3D-4DEA-B57D-0A884976CD6E}" destId="{292B74B9-7D68-49FE-AFED-90594929F121}" srcOrd="1" destOrd="0" presId="urn:microsoft.com/office/officeart/2008/layout/HorizontalMultiLevelHierarchy"/>
    <dgm:cxn modelId="{ECFD637C-E66A-4534-A989-93B106F961CA}" type="presOf" srcId="{132308BB-1A09-4D2B-A22E-38AAE5928CE1}" destId="{59D5DBFE-6DEC-4A63-9551-BE13875C0597}" srcOrd="0" destOrd="0" presId="urn:microsoft.com/office/officeart/2008/layout/HorizontalMultiLevelHierarchy"/>
    <dgm:cxn modelId="{639EC2C8-121D-4016-A93E-7C2F2A9D39B3}" type="presOf" srcId="{B64C4306-6E25-4938-85A6-1235A4F83493}" destId="{13876B7E-B421-4AC1-A230-BBAF7D75D00C}" srcOrd="0" destOrd="0" presId="urn:microsoft.com/office/officeart/2008/layout/HorizontalMultiLevelHierarchy"/>
    <dgm:cxn modelId="{A62ED4E1-81D9-44F0-BAAE-E7BE6090664E}" type="presOf" srcId="{36BD0941-4F8F-45D8-9ACF-EBA10EB1BCFE}" destId="{E3020812-57EE-4297-B0B8-94A437397056}" srcOrd="0" destOrd="0" presId="urn:microsoft.com/office/officeart/2008/layout/HorizontalMultiLevelHierarchy"/>
    <dgm:cxn modelId="{658BAB34-F218-41F9-88BE-6A51A4532FF9}" type="presOf" srcId="{23D6A3CA-05AB-4B53-8CF4-2D1232675FC1}" destId="{04B2DED0-5F14-4D64-82FE-F841A48E66F1}" srcOrd="0" destOrd="0" presId="urn:microsoft.com/office/officeart/2008/layout/HorizontalMultiLevelHierarchy"/>
    <dgm:cxn modelId="{88F0D024-6A36-4371-8E43-7DEAE9DA9D7F}" type="presOf" srcId="{2A188877-0D43-44C5-A2DA-FFAAE6536725}" destId="{2678FE06-35B7-4C3A-AA0C-5FBE6190E0A4}" srcOrd="0" destOrd="0" presId="urn:microsoft.com/office/officeart/2008/layout/HorizontalMultiLevelHierarchy"/>
    <dgm:cxn modelId="{DECB3774-8CEE-4A86-A56F-A80A0FFD0869}" srcId="{EB576F88-1A5C-46B3-96CA-2AD2A5BED03B}" destId="{38531912-F5EA-4143-81FA-2789BEE7CBBF}" srcOrd="0" destOrd="0" parTransId="{DA3F6818-6911-46AC-926E-3C07CD120FD7}" sibTransId="{913832AE-77DB-4208-BF28-BD56F1B20379}"/>
    <dgm:cxn modelId="{10EBCDD2-7AE8-4E51-9FA2-53787746771A}" type="presOf" srcId="{83AAB93F-C23C-426A-A1B9-4E7FDEB40224}" destId="{44F777D2-1343-4D0A-B802-20E5382AE9F7}" srcOrd="1" destOrd="0" presId="urn:microsoft.com/office/officeart/2008/layout/HorizontalMultiLevelHierarchy"/>
    <dgm:cxn modelId="{9E55A260-08AE-4C37-89F2-A8D595006F65}" type="presOf" srcId="{867F8D26-E7E2-48E1-B53E-A3360DD6B285}" destId="{B4A62A70-6069-43DF-B902-13923840F3FE}" srcOrd="0" destOrd="0" presId="urn:microsoft.com/office/officeart/2008/layout/HorizontalMultiLevelHierarchy"/>
    <dgm:cxn modelId="{C95811D2-8EF1-4BDE-9483-168DCDFC7551}" type="presOf" srcId="{74D9FC78-1CDE-442B-92BD-2299F094F4A5}" destId="{2C62D02D-DCB8-4495-945A-9A5AFF05C9F2}" srcOrd="0" destOrd="0" presId="urn:microsoft.com/office/officeart/2008/layout/HorizontalMultiLevelHierarchy"/>
    <dgm:cxn modelId="{E555FDE5-9803-42FB-8ED7-8B95CD86BA73}" srcId="{F59C910E-CF1B-4E0D-A198-27C822DE7968}" destId="{C382E4D8-09DE-4CE6-B0AB-53F04ACD638E}" srcOrd="0" destOrd="0" parTransId="{136DC1BE-DB24-4CB2-B4B7-967DEF1CFA13}" sibTransId="{BDBE8305-6462-4A80-8999-6D277FFED8D1}"/>
    <dgm:cxn modelId="{517DDE3D-1B12-4EAA-ADE5-DB77F10116EB}" srcId="{BFEF3B26-0F7A-4125-A1E9-2205C23A97CF}" destId="{3D623E14-ECFC-4A82-A441-C2D9B04A448A}" srcOrd="0" destOrd="0" parTransId="{E5B3273A-06CB-439E-97C4-ED5203DE1195}" sibTransId="{BD8B0806-8C76-4760-B1F8-EECD776E252E}"/>
    <dgm:cxn modelId="{01E98A6C-9C15-43F2-979E-08431501DADF}" type="presOf" srcId="{029BB281-40B6-49B8-A8E3-5A69C0ECF2BD}" destId="{9C9FE5E8-BCEB-436B-BF37-D81E3E1BB529}" srcOrd="1" destOrd="0" presId="urn:microsoft.com/office/officeart/2008/layout/HorizontalMultiLevelHierarchy"/>
    <dgm:cxn modelId="{1A225245-52B9-448F-AFC4-30E8A4E7F79F}" type="presOf" srcId="{D9479672-9DCF-4BD8-9A03-D8505AD81350}" destId="{3A2B4EEF-B0EC-4AB4-94DE-78F942C12D6F}" srcOrd="0" destOrd="0" presId="urn:microsoft.com/office/officeart/2008/layout/HorizontalMultiLevelHierarchy"/>
    <dgm:cxn modelId="{69884D61-F864-49C2-8167-2E9EA17D88D6}" type="presOf" srcId="{42C93D1C-A201-4C99-B461-94124DCBD1A2}" destId="{8EB85AF3-5E28-4CF6-94D4-697C02B84E71}" srcOrd="0" destOrd="0" presId="urn:microsoft.com/office/officeart/2008/layout/HorizontalMultiLevelHierarchy"/>
    <dgm:cxn modelId="{D0EF449D-2265-47A8-BFDD-B82A31247136}" type="presOf" srcId="{9FFACC3D-DB4F-4996-9F10-63DE7345E049}" destId="{D91558A1-49B7-43D4-8FCE-19BD82639143}" srcOrd="0" destOrd="0" presId="urn:microsoft.com/office/officeart/2008/layout/HorizontalMultiLevelHierarchy"/>
    <dgm:cxn modelId="{EA0F5E31-9E97-41A6-AD98-5D07D8ADC67B}" srcId="{0EE89F1E-3B30-4A66-BC64-3DCE6D5FD9E2}" destId="{15689266-B377-4FCF-AA5E-74EFFD16148C}" srcOrd="0" destOrd="0" parTransId="{C85AD525-7923-4136-B451-A601B5083785}" sibTransId="{E3974BF2-55BD-4240-A0CD-983AC4DD7808}"/>
    <dgm:cxn modelId="{288FF332-C000-43C6-B9B5-A7D433AA8C91}" type="presOf" srcId="{DA3F6818-6911-46AC-926E-3C07CD120FD7}" destId="{276BA9D9-AE6E-4B9A-816E-A434090084A9}" srcOrd="0" destOrd="0" presId="urn:microsoft.com/office/officeart/2008/layout/HorizontalMultiLevelHierarchy"/>
    <dgm:cxn modelId="{6B1589A4-2263-42A0-97AB-B3BED10D7054}" type="presOf" srcId="{71900492-8F78-43BF-B820-D971D2520705}" destId="{36145A07-EC76-4666-B92F-9B415C49C1E2}" srcOrd="0" destOrd="0" presId="urn:microsoft.com/office/officeart/2008/layout/HorizontalMultiLevelHierarchy"/>
    <dgm:cxn modelId="{221831F9-104A-40CD-907A-EDC3BBCBACDE}" type="presOf" srcId="{A680FA5B-D14D-457C-93B4-6F706ECCACE8}" destId="{5C52B460-EE0B-4021-9D19-28B1D7B83880}" srcOrd="0" destOrd="0" presId="urn:microsoft.com/office/officeart/2008/layout/HorizontalMultiLevelHierarchy"/>
    <dgm:cxn modelId="{A5AAB64D-16B4-4F51-979A-37140004A8C4}" type="presOf" srcId="{A389B0E6-F054-4E7F-ABF4-5B07B95D8E3A}" destId="{A25B718F-BE77-4AFF-8B05-DFCE7C7BB339}" srcOrd="0" destOrd="0" presId="urn:microsoft.com/office/officeart/2008/layout/HorizontalMultiLevelHierarchy"/>
    <dgm:cxn modelId="{346F792D-C97B-4E91-AFD2-12FB8045BB59}" type="presOf" srcId="{6BF9E528-AD5A-41B7-8AE5-AC4EB9D9F03C}" destId="{3730C8FC-13C5-45CF-87DF-0189B856519F}" srcOrd="1" destOrd="0" presId="urn:microsoft.com/office/officeart/2008/layout/HorizontalMultiLevelHierarchy"/>
    <dgm:cxn modelId="{C2DEEAAA-4E9F-423B-9149-85A344368158}" type="presOf" srcId="{97BA47C9-8434-4376-8EEB-131E287E2FBC}" destId="{F0406AC8-D29E-4AAE-8D79-81ADD1161F8E}" srcOrd="0" destOrd="0" presId="urn:microsoft.com/office/officeart/2008/layout/HorizontalMultiLevelHierarchy"/>
    <dgm:cxn modelId="{AA3FAD72-2B81-418B-B1DF-F6FF6FEA3B6C}" srcId="{24618D79-F035-4BB8-B305-D1610A5FE6C3}" destId="{1F405A76-EC51-499E-9E2F-56C1BCCAE20B}" srcOrd="7" destOrd="0" parTransId="{02C7A910-5A85-4427-9EEA-370FD8E2C1A6}" sibTransId="{1D901354-7F11-4349-B4B5-FAF9F7DA4A5E}"/>
    <dgm:cxn modelId="{295912BB-696E-4431-B8B9-ADEBD931F832}" type="presOf" srcId="{36BD0941-4F8F-45D8-9ACF-EBA10EB1BCFE}" destId="{E222A71E-ACA1-497B-97B8-FD5E6F040E1E}" srcOrd="1" destOrd="0" presId="urn:microsoft.com/office/officeart/2008/layout/HorizontalMultiLevelHierarchy"/>
    <dgm:cxn modelId="{203E7A66-73F2-4DB4-A80F-84F0F7E4548C}" type="presOf" srcId="{A2077BE8-6918-4015-920F-438E6CA2DAB0}" destId="{4B7173B8-6666-494E-A914-A6FB9971A60C}" srcOrd="0" destOrd="0" presId="urn:microsoft.com/office/officeart/2008/layout/HorizontalMultiLevelHierarchy"/>
    <dgm:cxn modelId="{31F72C6E-CA24-46D5-B05C-2B1C484EEAA4}" srcId="{F59C910E-CF1B-4E0D-A198-27C822DE7968}" destId="{540D16DD-ED37-45F3-8272-E23DF7B8A905}" srcOrd="2" destOrd="0" parTransId="{36BD0941-4F8F-45D8-9ACF-EBA10EB1BCFE}" sibTransId="{321ED184-52DA-4F55-B780-80B152A164F0}"/>
    <dgm:cxn modelId="{5F97C13E-3D70-444D-8B03-AD8E04436C02}" type="presOf" srcId="{C85AD525-7923-4136-B451-A601B5083785}" destId="{6C07E2B3-7181-4CA6-ACF0-90ED5E4ED048}" srcOrd="1" destOrd="0" presId="urn:microsoft.com/office/officeart/2008/layout/HorizontalMultiLevelHierarchy"/>
    <dgm:cxn modelId="{E8912701-D3D9-4A34-A2E7-4397F195B9A3}" type="presOf" srcId="{87488E42-02E1-46F0-8651-D6DA8FE593BE}" destId="{D91F3493-B334-4C61-A824-7A5620095744}" srcOrd="1" destOrd="0" presId="urn:microsoft.com/office/officeart/2008/layout/HorizontalMultiLevelHierarchy"/>
    <dgm:cxn modelId="{89259B18-2D0C-44F6-A12E-6A936A1F9C6F}" type="presOf" srcId="{C8343AF8-DBB5-4835-ACF6-10889C750EE1}" destId="{878AD58B-BAFF-42DB-A27B-333DAFA8FFF3}" srcOrd="1" destOrd="0" presId="urn:microsoft.com/office/officeart/2008/layout/HorizontalMultiLevelHierarchy"/>
    <dgm:cxn modelId="{069A00CE-77FE-4281-90A9-6727F0A1087F}" type="presOf" srcId="{2B950F5E-51B4-48C7-943B-31F81F5CE45C}" destId="{F223F8EE-087A-430B-AB33-F720ED5FD50E}" srcOrd="0" destOrd="0" presId="urn:microsoft.com/office/officeart/2008/layout/HorizontalMultiLevelHierarchy"/>
    <dgm:cxn modelId="{A7898687-04E1-495B-916A-ED281B011308}" srcId="{C382E4D8-09DE-4CE6-B0AB-53F04ACD638E}" destId="{9AD15565-4375-4071-A104-8E7726B7D3A4}" srcOrd="3" destOrd="0" parTransId="{83566EBA-9868-4401-9717-42A88751A13F}" sibTransId="{49F88494-5F71-410B-9D45-EC15B24EB1FD}"/>
    <dgm:cxn modelId="{E88A60F6-8081-4E19-AB8F-67268F4A2DAF}" srcId="{DC09289B-F9FD-4D91-B24D-40D858C8C423}" destId="{D1ECD0C6-316C-4A7F-A281-E7A9151FF96C}" srcOrd="0" destOrd="0" parTransId="{D7878AE5-0C82-4BD8-A95E-4883326AFE2C}" sibTransId="{20379793-29EB-4D6A-84A9-162B5FE141AA}"/>
    <dgm:cxn modelId="{5C94A57A-01E8-4C30-A89A-A75E36F0C15E}" srcId="{DC73B517-DB3C-4876-B923-4A814E58C4A9}" destId="{C5D47A28-887E-43F2-90FB-A5C10387C407}" srcOrd="0" destOrd="0" parTransId="{B1890FF4-C5C2-4575-87B0-1F19B9970771}" sibTransId="{DA8ED5B1-C567-4CB0-A666-9F38C9B0825A}"/>
    <dgm:cxn modelId="{53852479-45F7-4290-819B-0E27CDC2D6EF}" type="presOf" srcId="{FF4F6161-1389-40E4-8376-098657E4FF94}" destId="{BBAA5BC8-5C49-407B-8CAD-1BDC67486A0B}" srcOrd="0" destOrd="0" presId="urn:microsoft.com/office/officeart/2008/layout/HorizontalMultiLevelHierarchy"/>
    <dgm:cxn modelId="{880A5ED9-A633-4DA5-9DF5-FDA1A6D0A6D3}" type="presOf" srcId="{9AD15565-4375-4071-A104-8E7726B7D3A4}" destId="{11658841-F139-469A-AD0F-B9BDA680A110}" srcOrd="0" destOrd="0" presId="urn:microsoft.com/office/officeart/2008/layout/HorizontalMultiLevelHierarchy"/>
    <dgm:cxn modelId="{A5579418-DE72-462E-A824-7CF78031D257}" srcId="{29B9FBED-1029-4232-B342-78790A649FD9}" destId="{EAC6FB2E-510A-4AFA-BC51-5527E1DD27D6}" srcOrd="0" destOrd="0" parTransId="{632040CC-B13E-46E3-A662-4E4AFF8FCD92}" sibTransId="{3C270AF3-75AA-4334-BB3A-25D8B350E8CE}"/>
    <dgm:cxn modelId="{40210A39-D477-4AD2-84D1-B04EF4AAD941}" srcId="{23D6A3CA-05AB-4B53-8CF4-2D1232675FC1}" destId="{29B9FBED-1029-4232-B342-78790A649FD9}" srcOrd="0" destOrd="0" parTransId="{937ACF26-5F68-46E5-9524-4652F6F51317}" sibTransId="{2CC6EDAB-DF76-47F5-8939-A8BE7978A9BB}"/>
    <dgm:cxn modelId="{49ECAA9C-F804-4565-88A1-CA6B360FE9BF}" type="presOf" srcId="{0660EDB2-E8DF-4F5E-9728-E62C92EEA43B}" destId="{669BA50A-B068-463F-BAB6-2209819B6D8F}" srcOrd="0" destOrd="0" presId="urn:microsoft.com/office/officeart/2008/layout/HorizontalMultiLevelHierarchy"/>
    <dgm:cxn modelId="{321A7D87-2F8C-41F9-BA90-8B4A435B42E2}" srcId="{71900492-8F78-43BF-B820-D971D2520705}" destId="{F59598D5-7C26-40D2-983D-CF02ECAF6E13}" srcOrd="0" destOrd="0" parTransId="{A557CAF7-9B85-4639-B16C-E0AFFD5FDA97}" sibTransId="{8FD99F6F-1783-4120-A070-23B9505CA878}"/>
    <dgm:cxn modelId="{81CE444D-A667-4FBE-81EA-7EAC94223A2A}" type="presOf" srcId="{41F04DDC-7410-4083-8DA9-4B82E158F015}" destId="{F581275C-932D-4292-85D6-7095B39211AF}" srcOrd="0" destOrd="0" presId="urn:microsoft.com/office/officeart/2008/layout/HorizontalMultiLevelHierarchy"/>
    <dgm:cxn modelId="{E73864BE-4DB9-4350-B76D-13BF17EE4F2D}" srcId="{DDF680E4-752D-4638-9CF9-F371DB821C24}" destId="{AAB6BC87-0319-4591-999F-933A88AFF148}" srcOrd="0" destOrd="0" parTransId="{B64C4306-6E25-4938-85A6-1235A4F83493}" sibTransId="{2D16CAC5-F453-41FF-9078-1D8A8CBA585D}"/>
    <dgm:cxn modelId="{BE9121D8-C1D6-4314-B1C3-5D49A6E199CC}" type="presOf" srcId="{C5BD45B2-2A6A-480A-A171-F9628DBFBC5C}" destId="{32542D8B-A41E-4D81-AB98-F330A579BB0B}" srcOrd="0" destOrd="0" presId="urn:microsoft.com/office/officeart/2008/layout/HorizontalMultiLevelHierarchy"/>
    <dgm:cxn modelId="{60223C5C-A3CF-4D14-AB5B-5EBCBFB20660}" type="presOf" srcId="{38531912-F5EA-4143-81FA-2789BEE7CBBF}" destId="{4BA1C3C5-0B89-4FEE-9847-FCDBBC1D5E21}" srcOrd="0" destOrd="0" presId="urn:microsoft.com/office/officeart/2008/layout/HorizontalMultiLevelHierarchy"/>
    <dgm:cxn modelId="{16DD3D3D-801C-46A5-9BF1-6AA186AE225A}" type="presOf" srcId="{FF4F6161-1389-40E4-8376-098657E4FF94}" destId="{A982A5C6-0757-48DF-8565-72F36B677523}" srcOrd="1" destOrd="0" presId="urn:microsoft.com/office/officeart/2008/layout/HorizontalMultiLevelHierarchy"/>
    <dgm:cxn modelId="{10C2AA00-939E-4339-A5F4-3F682DE9BFBB}" srcId="{517F6D33-B52A-43A6-B1CB-67289CEBF1F0}" destId="{7E81EE1F-9973-4249-A3E6-5EA868C0F8D1}" srcOrd="0" destOrd="0" parTransId="{6BF9E528-AD5A-41B7-8AE5-AC4EB9D9F03C}" sibTransId="{7996077B-1D77-45AF-8C7F-1236F83647C8}"/>
    <dgm:cxn modelId="{E721659E-552E-463F-95FD-6C049D3C471E}" type="presOf" srcId="{CE574968-82F9-48FD-ACAD-4AAAB46E1743}" destId="{1CA2D642-1A8D-46AB-93ED-557EF597E6C5}" srcOrd="0" destOrd="0" presId="urn:microsoft.com/office/officeart/2008/layout/HorizontalMultiLevelHierarchy"/>
    <dgm:cxn modelId="{407823B3-6F87-4845-8547-41800AA49BF4}" type="presOf" srcId="{29B9FBED-1029-4232-B342-78790A649FD9}" destId="{A40A8244-0A2E-476D-BAEB-3331EC76EEE4}" srcOrd="0" destOrd="0" presId="urn:microsoft.com/office/officeart/2008/layout/HorizontalMultiLevelHierarchy"/>
    <dgm:cxn modelId="{3DA34ACD-E874-4375-B165-FEE64372C98F}" type="presOf" srcId="{38337872-502C-4CFA-9173-A48ADCDE4636}" destId="{95E9A9D3-6E19-4490-A062-4BEE4D8AB099}" srcOrd="0" destOrd="0" presId="urn:microsoft.com/office/officeart/2008/layout/HorizontalMultiLevelHierarchy"/>
    <dgm:cxn modelId="{305CA28F-6D63-4731-B44F-0846539EA855}" type="presOf" srcId="{08487D7B-E2EF-4611-85D4-0923003AFA5F}" destId="{70F30975-EF1B-4F5E-9A55-564564422BB2}" srcOrd="0" destOrd="0" presId="urn:microsoft.com/office/officeart/2008/layout/HorizontalMultiLevelHierarchy"/>
    <dgm:cxn modelId="{96EA9B81-A1AD-4142-A7E4-E5C93E662824}" type="presOf" srcId="{8CB009A7-1E6C-4510-B533-C5BBC2E36621}" destId="{3AF8C1BB-4AE6-4C5D-A1CA-162847526BE6}" srcOrd="0" destOrd="0" presId="urn:microsoft.com/office/officeart/2008/layout/HorizontalMultiLevelHierarchy"/>
    <dgm:cxn modelId="{94651CCF-E913-49EB-8503-BC558373C311}" type="presOf" srcId="{D7878AE5-0C82-4BD8-A95E-4883326AFE2C}" destId="{98FE3800-6DCB-469A-8DD5-0CF7DE25D9C5}" srcOrd="0" destOrd="0" presId="urn:microsoft.com/office/officeart/2008/layout/HorizontalMultiLevelHierarchy"/>
    <dgm:cxn modelId="{531A03DF-EAD4-4AD1-AE0B-6F45E5DBCCB4}" srcId="{540D16DD-ED37-45F3-8272-E23DF7B8A905}" destId="{517F6D33-B52A-43A6-B1CB-67289CEBF1F0}" srcOrd="0" destOrd="0" parTransId="{08487D7B-E2EF-4611-85D4-0923003AFA5F}" sibTransId="{B8968D37-3043-449B-B892-18325D014CB5}"/>
    <dgm:cxn modelId="{A6ECD125-993E-4A8F-98F5-50853757ADDF}" type="presOf" srcId="{CF3E06F7-8C14-4762-B073-113134721BB1}" destId="{96CB173D-60D3-4F4F-8279-C26D1D39C56C}" srcOrd="1" destOrd="0" presId="urn:microsoft.com/office/officeart/2008/layout/HorizontalMultiLevelHierarchy"/>
    <dgm:cxn modelId="{1B59B985-39C1-4CD2-8EE6-E4871CB2938A}" type="presOf" srcId="{3441090D-8CB3-4E3E-9809-290D80088F41}" destId="{C86A3BD4-DC20-40A0-A7C0-367E5B015EF9}" srcOrd="0" destOrd="0" presId="urn:microsoft.com/office/officeart/2008/layout/HorizontalMultiLevelHierarchy"/>
    <dgm:cxn modelId="{D68472E0-1555-4813-9955-E7BAA4400187}" type="presOf" srcId="{2FFBCA3C-8440-4044-9BDC-A4E42F6E8E4E}" destId="{3F7CD7F3-1B6D-4803-9FF6-ABAD9CA96C03}" srcOrd="0" destOrd="0" presId="urn:microsoft.com/office/officeart/2008/layout/HorizontalMultiLevelHierarchy"/>
    <dgm:cxn modelId="{05C6F878-C2F0-435F-A1D0-5C66103926D5}" srcId="{24618D79-F035-4BB8-B305-D1610A5FE6C3}" destId="{E7C2E55C-182A-4120-8974-F593AAB6ED6A}" srcOrd="0" destOrd="0" parTransId="{C8343AF8-DBB5-4835-ACF6-10889C750EE1}" sibTransId="{F17ADAE2-9542-4AEC-A1EF-B4CF5104480D}"/>
    <dgm:cxn modelId="{E59272A1-3C89-4474-B265-66866C52B6B8}" type="presOf" srcId="{73123E37-8F15-477D-B4CC-3C301953762F}" destId="{E2589FED-21CC-4051-8C0F-9D01E41E5088}" srcOrd="0" destOrd="0" presId="urn:microsoft.com/office/officeart/2008/layout/HorizontalMultiLevelHierarchy"/>
    <dgm:cxn modelId="{7CC1296F-9B7A-460D-B9EE-43F66FA1D0D7}" srcId="{96EE9FB7-A42D-4D8C-AF6E-9597C2CF9D4A}" destId="{42C93D1C-A201-4C99-B461-94124DCBD1A2}" srcOrd="0" destOrd="0" parTransId="{87488E42-02E1-46F0-8651-D6DA8FE593BE}" sibTransId="{C2F735BB-2C96-48B9-A42F-EE53E72C0D6F}"/>
    <dgm:cxn modelId="{130D6598-CA46-4249-ACCA-B942DB7CA1A0}" type="presOf" srcId="{FD84E37D-A64D-46EE-AF24-AD8F16AA8757}" destId="{2DD3CFEA-F274-4620-B26E-4A298ADC0ADE}" srcOrd="0" destOrd="0" presId="urn:microsoft.com/office/officeart/2008/layout/HorizontalMultiLevelHierarchy"/>
    <dgm:cxn modelId="{AEE12EDA-366F-4E4F-A945-CF860587DC59}" srcId="{24618D79-F035-4BB8-B305-D1610A5FE6C3}" destId="{DDF680E4-752D-4638-9CF9-F371DB821C24}" srcOrd="4" destOrd="0" parTransId="{E0437A5E-3F3D-4DEA-B57D-0A884976CD6E}" sibTransId="{6C81E13E-E404-440B-AACC-17BD7B6C44BE}"/>
    <dgm:cxn modelId="{B1B62D1F-B678-4A11-8336-6F72F7711AF1}" type="presOf" srcId="{937ACF26-5F68-46E5-9524-4652F6F51317}" destId="{3B8CB037-B07F-4B93-A57E-C37523B34EAF}" srcOrd="0" destOrd="0" presId="urn:microsoft.com/office/officeart/2008/layout/HorizontalMultiLevelHierarchy"/>
    <dgm:cxn modelId="{7522C6C4-3B81-41EB-AD80-2FD7348CDBC3}" type="presOf" srcId="{2B950F5E-51B4-48C7-943B-31F81F5CE45C}" destId="{1528D1E7-C557-4377-847E-3733C0F21DC4}" srcOrd="1" destOrd="0" presId="urn:microsoft.com/office/officeart/2008/layout/HorizontalMultiLevelHierarchy"/>
    <dgm:cxn modelId="{98AA279A-D619-4781-B2E8-5A29E8E28F63}" srcId="{901B2E02-FE0A-4D58-BBF4-5D15BF0B44EE}" destId="{EB576F88-1A5C-46B3-96CA-2AD2A5BED03B}" srcOrd="0" destOrd="0" parTransId="{FD84E37D-A64D-46EE-AF24-AD8F16AA8757}" sibTransId="{D8973878-F560-42C3-8C8B-A709D5EF9C37}"/>
    <dgm:cxn modelId="{C961C3CB-DF2A-4C27-A5A2-A9D252D0388E}" type="presOf" srcId="{4E36F1F4-F396-44E1-92BF-034903BF45C2}" destId="{56A49512-E9A8-49E2-A3D1-1AB2524CC38D}" srcOrd="0" destOrd="0" presId="urn:microsoft.com/office/officeart/2008/layout/HorizontalMultiLevelHierarchy"/>
    <dgm:cxn modelId="{EFEBB776-7152-46F0-B357-2B630FA0D535}" type="presOf" srcId="{47F30B73-B2FF-4C6C-9685-437CD0B3D870}" destId="{843BD357-B5D4-4D90-AB87-71B28B779A41}" srcOrd="0" destOrd="0" presId="urn:microsoft.com/office/officeart/2008/layout/HorizontalMultiLevelHierarchy"/>
    <dgm:cxn modelId="{A044FD43-3747-45B3-82D8-786D40C71F4A}" type="presOf" srcId="{C5D47A28-887E-43F2-90FB-A5C10387C407}" destId="{F149A8E6-FA17-4175-90E9-AD70E1A600C6}" srcOrd="0" destOrd="0" presId="urn:microsoft.com/office/officeart/2008/layout/HorizontalMultiLevelHierarchy"/>
    <dgm:cxn modelId="{70636AD4-0713-4E3F-AB3E-D90F9AC012D3}" type="presOf" srcId="{74D9FC78-1CDE-442B-92BD-2299F094F4A5}" destId="{D9EFB936-2FA5-4647-9256-49CED53499A1}" srcOrd="1" destOrd="0" presId="urn:microsoft.com/office/officeart/2008/layout/HorizontalMultiLevelHierarchy"/>
    <dgm:cxn modelId="{3B147240-8A16-4C4D-AECA-79CB7B62D5D7}" type="presOf" srcId="{1E3D6AA9-5295-4F27-AB94-3403D19441C2}" destId="{D541080E-464F-430C-A825-EB60BDD3709E}" srcOrd="0" destOrd="0" presId="urn:microsoft.com/office/officeart/2008/layout/HorizontalMultiLevelHierarchy"/>
    <dgm:cxn modelId="{EB36ECF4-FD44-4774-884C-2B07EF452707}" type="presOf" srcId="{C382E4D8-09DE-4CE6-B0AB-53F04ACD638E}" destId="{0F9BA81E-5286-42E2-8127-EDE86A6066AD}" srcOrd="0" destOrd="0" presId="urn:microsoft.com/office/officeart/2008/layout/HorizontalMultiLevelHierarchy"/>
    <dgm:cxn modelId="{807CAF2C-B86F-4DC2-96A8-6048FA62815E}" type="presOf" srcId="{C8343AF8-DBB5-4835-ACF6-10889C750EE1}" destId="{D5280511-7B87-4BF9-813C-D963D0EA31BC}" srcOrd="0" destOrd="0" presId="urn:microsoft.com/office/officeart/2008/layout/HorizontalMultiLevelHierarchy"/>
    <dgm:cxn modelId="{5D9FC21D-70BA-4895-94BF-10A004A03DB9}" type="presOf" srcId="{275D7A4C-ED4F-4FDC-997E-8183A65FD0B2}" destId="{5CE52317-9F87-42D9-9E01-24AE89764934}" srcOrd="0" destOrd="0" presId="urn:microsoft.com/office/officeart/2008/layout/HorizontalMultiLevelHierarchy"/>
    <dgm:cxn modelId="{3D0F3198-4AF1-4F6E-B32B-23DC5056FDEF}" srcId="{9F699F1A-4911-4716-8637-2AEA27E02E0A}" destId="{2A188877-0D43-44C5-A2DA-FFAAE6536725}" srcOrd="3" destOrd="0" parTransId="{994DCF6C-0652-400F-B074-F887F1F54BFE}" sibTransId="{57AA394C-513D-4B2F-B517-E9ADC9BF4B1B}"/>
    <dgm:cxn modelId="{61AD2659-BBA2-44AD-B6CA-B651B34EE718}" srcId="{CDD65FD9-9FB5-41A5-9D7F-A6DED294DE60}" destId="{1D7D96D7-5DAD-4C32-8D2A-279F08D0C03E}" srcOrd="0" destOrd="0" parTransId="{220B0D7D-A114-46CB-AC62-0DD7B69CB2A5}" sibTransId="{881C88A6-37AB-4C3B-A16E-BCF2454E4F57}"/>
    <dgm:cxn modelId="{A886B683-C6BF-42A6-A1D7-11EDC656D3DA}" type="presOf" srcId="{1D7D96D7-5DAD-4C32-8D2A-279F08D0C03E}" destId="{B588CAA6-A8F0-4FF5-8DBB-0FBA5FD3458D}" srcOrd="0" destOrd="0" presId="urn:microsoft.com/office/officeart/2008/layout/HorizontalMultiLevelHierarchy"/>
    <dgm:cxn modelId="{9F5BB65E-E74C-4D52-866A-10B8B0A71F77}" type="presOf" srcId="{F59C910E-CF1B-4E0D-A198-27C822DE7968}" destId="{01613C5A-8C42-4D04-9DC3-74B54DCA5405}" srcOrd="0" destOrd="0" presId="urn:microsoft.com/office/officeart/2008/layout/HorizontalMultiLevelHierarchy"/>
    <dgm:cxn modelId="{CA1EB3D9-8616-404A-9052-3501E4B12C9A}" type="presOf" srcId="{0F848211-B1CF-4529-840E-6EE2C04ECEC9}" destId="{86856A6C-BE46-41CC-BFE6-7CE5791C0B55}" srcOrd="0" destOrd="0" presId="urn:microsoft.com/office/officeart/2008/layout/HorizontalMultiLevelHierarchy"/>
    <dgm:cxn modelId="{46A7D0F3-6EAF-4A62-AD40-696E0F7A6C18}" srcId="{24618D79-F035-4BB8-B305-D1610A5FE6C3}" destId="{41F04DDC-7410-4083-8DA9-4B82E158F015}" srcOrd="5" destOrd="0" parTransId="{68343382-04AA-4B32-A804-97A9036AAE95}" sibTransId="{45690D47-4412-4ECA-A306-55CD1BE6635D}"/>
    <dgm:cxn modelId="{BC71E414-C735-4C77-B7A6-14F8416CEA64}" type="presOf" srcId="{52161A3C-F55F-4965-853D-C3F6DBCF6B5D}" destId="{CCC0F0A2-3610-4C3D-9B1E-E24A69A2F98B}" srcOrd="0" destOrd="0" presId="urn:microsoft.com/office/officeart/2008/layout/HorizontalMultiLevelHierarchy"/>
    <dgm:cxn modelId="{6A931647-50D8-46F6-894B-50F5E7267E23}" type="presOf" srcId="{45223CEF-2062-4EB1-8F83-B843D35DB482}" destId="{68399CDC-193C-455F-BBC9-229E7056C8D2}" srcOrd="0" destOrd="0" presId="urn:microsoft.com/office/officeart/2008/layout/HorizontalMultiLevelHierarchy"/>
    <dgm:cxn modelId="{A0F56CE7-BEAE-4B66-BF8D-F9DFA756354B}" srcId="{4BCB5164-71F9-4CEB-B58F-742A845652F9}" destId="{21C1170F-CF0E-438B-B21B-57529C8B997F}" srcOrd="0" destOrd="0" parTransId="{39310BCA-1BDD-420D-A0F8-BEB18655D472}" sibTransId="{55C8A624-3ACC-4B11-B45F-CAD9CBE612F7}"/>
    <dgm:cxn modelId="{9F1C7FA0-4A13-4C01-A915-9A812C0C0D48}" type="presOf" srcId="{4D02D88C-1F09-487E-A29F-3248FA243383}" destId="{4414A265-92B5-453F-809A-FB204BAA967F}" srcOrd="0" destOrd="0" presId="urn:microsoft.com/office/officeart/2008/layout/HorizontalMultiLevelHierarchy"/>
    <dgm:cxn modelId="{3BDF8714-291F-4F37-8DFD-1A5B512098DD}" srcId="{24618D79-F035-4BB8-B305-D1610A5FE6C3}" destId="{0EE89F1E-3B30-4A66-BC64-3DCE6D5FD9E2}" srcOrd="9" destOrd="0" parTransId="{CE574968-82F9-48FD-ACAD-4AAAB46E1743}" sibTransId="{BDB730E8-9BD0-4EBE-A5B9-A9A913EDE411}"/>
    <dgm:cxn modelId="{4C3E0432-DD70-403A-A120-2C46D9593F05}" type="presOf" srcId="{EAC6FB2E-510A-4AFA-BC51-5527E1DD27D6}" destId="{793650E1-809F-4CAD-B06F-6C55824D4759}" srcOrd="0" destOrd="0" presId="urn:microsoft.com/office/officeart/2008/layout/HorizontalMultiLevelHierarchy"/>
    <dgm:cxn modelId="{21DFEA89-81A5-4448-8A0C-F88F8462B050}" type="presOf" srcId="{02C7A910-5A85-4427-9EEA-370FD8E2C1A6}" destId="{4C6C10FD-8663-4E82-B801-325DED6F7A08}" srcOrd="0" destOrd="0" presId="urn:microsoft.com/office/officeart/2008/layout/HorizontalMultiLevelHierarchy"/>
    <dgm:cxn modelId="{15B04FA2-1130-4EB4-A47E-D807644AE818}" type="presOf" srcId="{AAB6BC87-0319-4591-999F-933A88AFF148}" destId="{8060FA56-7B7C-45B2-A2AC-8FECD02F607A}" srcOrd="0" destOrd="0" presId="urn:microsoft.com/office/officeart/2008/layout/HorizontalMultiLevelHierarchy"/>
    <dgm:cxn modelId="{06BF5D89-0195-4C03-B34B-6634B6FA7572}" srcId="{E7C2E55C-182A-4120-8974-F593AAB6ED6A}" destId="{C1474F6A-2D9F-45AD-A289-4B24A60FEB7C}" srcOrd="0" destOrd="0" parTransId="{E22685A5-47B2-47AF-8A75-BE6CEA00EBC1}" sibTransId="{D6EB2D95-4ABD-4E7E-956E-D6CFC1CF0045}"/>
    <dgm:cxn modelId="{F7CB976B-0DDA-4EBE-AF79-4E042E22FE63}" type="presOf" srcId="{E5B3273A-06CB-439E-97C4-ED5203DE1195}" destId="{6CE39BD3-93E5-402F-ADF3-CB3699D6D8C4}" srcOrd="1" destOrd="0" presId="urn:microsoft.com/office/officeart/2008/layout/HorizontalMultiLevelHierarchy"/>
    <dgm:cxn modelId="{F4D2B5DE-6918-4139-8D35-B2FBA7151D16}" srcId="{AAB6BC87-0319-4591-999F-933A88AFF148}" destId="{A389B0E6-F054-4E7F-ABF4-5B07B95D8E3A}" srcOrd="0" destOrd="0" parTransId="{029BB281-40B6-49B8-A8E3-5A69C0ECF2BD}" sibTransId="{30F4257F-ED7C-415F-A469-12C0CEDC4866}"/>
    <dgm:cxn modelId="{D39BCDE5-B220-41E1-B993-846D7E1B2ABE}" srcId="{24618D79-F035-4BB8-B305-D1610A5FE6C3}" destId="{BFEF3B26-0F7A-4125-A1E9-2205C23A97CF}" srcOrd="6" destOrd="0" parTransId="{9FFACC3D-DB4F-4996-9F10-63DE7345E049}" sibTransId="{B994F31C-D193-4215-97C9-CA89CEAB7210}"/>
    <dgm:cxn modelId="{A6428960-C203-44D4-918E-6B499F16F60C}" type="presOf" srcId="{4BCB5164-71F9-4CEB-B58F-742A845652F9}" destId="{B0F0DEF8-4302-4824-950A-860AABED1B5A}" srcOrd="0" destOrd="0" presId="urn:microsoft.com/office/officeart/2008/layout/HorizontalMultiLevelHierarchy"/>
    <dgm:cxn modelId="{4F20FED0-D10C-4A99-B76B-4131B606AF0A}" srcId="{2D87F776-BC6E-49D2-911B-FAC5D48B2864}" destId="{AD7C8623-97B4-4420-939D-4E9386F2FAD5}" srcOrd="0" destOrd="0" parTransId="{2B950F5E-51B4-48C7-943B-31F81F5CE45C}" sibTransId="{D63415AB-912F-4214-B878-61BA6C44CA86}"/>
    <dgm:cxn modelId="{8873EBBB-D902-491F-BAA1-F6C18C016C90}" type="presOf" srcId="{4A8F6ED3-B003-4D89-8778-34893E1F9014}" destId="{FAC48A1E-4547-4CA7-8415-AC31A508CF4E}" srcOrd="0" destOrd="0" presId="urn:microsoft.com/office/officeart/2008/layout/HorizontalMultiLevelHierarchy"/>
    <dgm:cxn modelId="{F57B27FA-B636-4D34-B362-C89BF13405CA}" type="presOf" srcId="{84BBF6E6-E970-4A4A-8DC0-1A92A6A06EA4}" destId="{208A1852-6D66-405C-918E-E7DC92119DDA}" srcOrd="0" destOrd="0" presId="urn:microsoft.com/office/officeart/2008/layout/HorizontalMultiLevelHierarchy"/>
    <dgm:cxn modelId="{5C09FFB5-F544-4150-AE9C-34883E8C1E5F}" type="presOf" srcId="{45223CEF-2062-4EB1-8F83-B843D35DB482}" destId="{56F72032-84F7-4A4E-937D-DCAA83EC7BEA}" srcOrd="1" destOrd="0" presId="urn:microsoft.com/office/officeart/2008/layout/HorizontalMultiLevelHierarchy"/>
    <dgm:cxn modelId="{45FE918D-5958-4BF2-AD18-5F47AB091992}" type="presOf" srcId="{C85AD525-7923-4136-B451-A601B5083785}" destId="{D6915B1A-F1CB-486B-88D5-C2C038B1C634}" srcOrd="0" destOrd="0" presId="urn:microsoft.com/office/officeart/2008/layout/HorizontalMultiLevelHierarchy"/>
    <dgm:cxn modelId="{78ED612F-3D50-42BF-BD34-2901A8D2FE54}" type="presOf" srcId="{15E87D73-3A11-4510-8DDF-35A0FE449DF7}" destId="{CB263898-A0BA-4F59-B6AE-C2F2803780EA}" srcOrd="1" destOrd="0" presId="urn:microsoft.com/office/officeart/2008/layout/HorizontalMultiLevelHierarchy"/>
    <dgm:cxn modelId="{8C71BF0C-CFBA-41A8-A576-BBE8E7244FBD}" type="presOf" srcId="{521F6C02-0EF5-447D-8AA2-BF88EAA60CD9}" destId="{2824880A-A433-466A-A39E-D9619B33FF1A}" srcOrd="0" destOrd="0" presId="urn:microsoft.com/office/officeart/2008/layout/HorizontalMultiLevelHierarchy"/>
    <dgm:cxn modelId="{BC374FA0-72AF-4E37-BEC0-65B60739B640}" type="presOf" srcId="{029BB281-40B6-49B8-A8E3-5A69C0ECF2BD}" destId="{FFC28B2E-A81E-414C-AD15-38D8459C3051}" srcOrd="0" destOrd="0" presId="urn:microsoft.com/office/officeart/2008/layout/HorizontalMultiLevelHierarchy"/>
    <dgm:cxn modelId="{761AEDB1-2AA7-4156-883A-3BEB5ECD5CC4}" type="presOf" srcId="{994DCF6C-0652-400F-B074-F887F1F54BFE}" destId="{5BA2ECA1-58F4-4C52-98C2-5544AE061AC0}" srcOrd="1" destOrd="0" presId="urn:microsoft.com/office/officeart/2008/layout/HorizontalMultiLevelHierarchy"/>
    <dgm:cxn modelId="{B1B742A8-66F6-417C-AC82-80A20809F06F}" type="presOf" srcId="{FE67A6BD-DA54-4553-85B0-22E1C79A93F1}" destId="{F80D805D-4EDF-4992-A506-FFB0E7BBE521}" srcOrd="0" destOrd="0" presId="urn:microsoft.com/office/officeart/2008/layout/HorizontalMultiLevelHierarchy"/>
    <dgm:cxn modelId="{CABBB4A9-B74D-4D61-8725-1E846393319D}" type="presOf" srcId="{D3BCE600-2582-45E7-A1B0-20AF84397E4D}" destId="{A297F241-017C-4816-A446-2183FD784E62}" srcOrd="1" destOrd="0" presId="urn:microsoft.com/office/officeart/2008/layout/HorizontalMultiLevelHierarchy"/>
    <dgm:cxn modelId="{ACADBDEE-A3F9-4A28-80C9-EFC3472BAC7E}" type="presOf" srcId="{15689266-B377-4FCF-AA5E-74EFFD16148C}" destId="{A2BBBE51-9942-466E-886E-58A9FE7FFF17}" srcOrd="0" destOrd="0" presId="urn:microsoft.com/office/officeart/2008/layout/HorizontalMultiLevelHierarchy"/>
    <dgm:cxn modelId="{FDDE6278-FEA7-47D6-B8CD-0B1AAD926EC6}" type="presOf" srcId="{C5BD45B2-2A6A-480A-A171-F9628DBFBC5C}" destId="{B01D9F59-8666-479A-8EBE-DA470A6A186E}" srcOrd="1" destOrd="0" presId="urn:microsoft.com/office/officeart/2008/layout/HorizontalMultiLevelHierarchy"/>
    <dgm:cxn modelId="{4DF5451D-F561-462E-AA6C-09A814C406BF}" type="presOf" srcId="{584A37A1-BD9B-4DC8-A9F1-701526CBF521}" destId="{C606EC89-6CCE-438D-9D01-20352260F316}" srcOrd="1" destOrd="0" presId="urn:microsoft.com/office/officeart/2008/layout/HorizontalMultiLevelHierarchy"/>
    <dgm:cxn modelId="{BCB0EC8E-7030-4B4A-910C-A8EABF451270}" srcId="{C1871AEA-D0C9-4073-B4EC-7D3FA5C2DB52}" destId="{F59C910E-CF1B-4E0D-A198-27C822DE7968}" srcOrd="0" destOrd="0" parTransId="{95D352E7-C475-49F8-ADC5-4F5153B0AAE4}" sibTransId="{3BED03BA-6C63-483F-A03B-114397EB1736}"/>
    <dgm:cxn modelId="{736FFA28-0FA8-473B-960A-C19DD0540542}" type="presOf" srcId="{68343382-04AA-4B32-A804-97A9036AAE95}" destId="{6C6B06A4-8615-4706-80D7-CB2DE5022B27}" srcOrd="0" destOrd="0" presId="urn:microsoft.com/office/officeart/2008/layout/HorizontalMultiLevelHierarchy"/>
    <dgm:cxn modelId="{EAAF0048-A672-4E95-8816-E13269E5E985}" type="presOf" srcId="{86BB5A29-CF54-481B-825E-CA5994A02CA2}" destId="{42D8C04A-0CC8-46ED-8AE5-D963BC025863}" srcOrd="1" destOrd="0" presId="urn:microsoft.com/office/officeart/2008/layout/HorizontalMultiLevelHierarchy"/>
    <dgm:cxn modelId="{1C9CA518-30E1-480D-8C3B-A3E58342A1E9}" type="presOf" srcId="{0C3D20BE-4922-42E8-A27A-DB91BDFC7A1A}" destId="{F691B2BB-C0BD-4A2D-AB9B-63C8365C48A2}" srcOrd="0" destOrd="0" presId="urn:microsoft.com/office/officeart/2008/layout/HorizontalMultiLevelHierarchy"/>
    <dgm:cxn modelId="{22E5689E-6E42-40D6-B809-565B243D6CC7}" srcId="{41F04DDC-7410-4083-8DA9-4B82E158F015}" destId="{6ECA790B-7959-4670-801F-804FADD17762}" srcOrd="0" destOrd="0" parTransId="{63A8862C-D6B5-44EC-80E5-4A363D20930D}" sibTransId="{DBDE6148-79C7-4E28-B22B-9A638E680344}"/>
    <dgm:cxn modelId="{7480F91A-76B6-4F29-9EBD-4CD805D0B05D}" type="presOf" srcId="{E68F0B62-E6B2-4722-93B8-7F5BAAA76177}" destId="{A280AD72-55DE-4D5B-A481-E1EF6C094135}" srcOrd="0" destOrd="0" presId="urn:microsoft.com/office/officeart/2008/layout/HorizontalMultiLevelHierarchy"/>
    <dgm:cxn modelId="{527F40F4-5D7A-4D0E-BAF6-544A54189CCC}" type="presOf" srcId="{937ACF26-5F68-46E5-9524-4652F6F51317}" destId="{03727494-5CFF-4D68-BCB8-719BE787822B}" srcOrd="1" destOrd="0" presId="urn:microsoft.com/office/officeart/2008/layout/HorizontalMultiLevelHierarchy"/>
    <dgm:cxn modelId="{F51A320D-08EB-42AC-AB7D-857BE037E751}" type="presOf" srcId="{E22685A5-47B2-47AF-8A75-BE6CEA00EBC1}" destId="{76D2DBAA-EA2F-48FA-BD1B-6D42CCB9DD53}" srcOrd="1" destOrd="0" presId="urn:microsoft.com/office/officeart/2008/layout/HorizontalMultiLevelHierarchy"/>
    <dgm:cxn modelId="{5BFC25F3-8B8B-4D2E-ABF7-7BEC54C6C2B0}" srcId="{C382E4D8-09DE-4CE6-B0AB-53F04ACD638E}" destId="{E158F1E1-5D06-4342-99F2-84F76D046356}" srcOrd="2" destOrd="0" parTransId="{D26A97B4-C6FB-4DE2-AD2F-7B710101D897}" sibTransId="{9CFB3163-CD33-4673-93B3-9F91CD2E7691}"/>
    <dgm:cxn modelId="{9D387E86-F53C-43C4-A057-5F61587AE9A7}" type="presOf" srcId="{E158F1E1-5D06-4342-99F2-84F76D046356}" destId="{8868DE2B-245E-4D99-9B71-80B41D23F6EB}" srcOrd="0" destOrd="0" presId="urn:microsoft.com/office/officeart/2008/layout/HorizontalMultiLevelHierarchy"/>
    <dgm:cxn modelId="{541C4005-F72A-4CE4-AA8D-6AB7A92BE64C}" type="presOf" srcId="{CDD65FD9-9FB5-41A5-9D7F-A6DED294DE60}" destId="{F7CF70C9-8B53-42D2-8949-0AF2F54B7AA4}" srcOrd="0" destOrd="0" presId="urn:microsoft.com/office/officeart/2008/layout/HorizontalMultiLevelHierarchy"/>
    <dgm:cxn modelId="{2A2690FB-EB66-4905-AA15-F7835D229974}" type="presOf" srcId="{24618D79-F035-4BB8-B305-D1610A5FE6C3}" destId="{20DE3FB5-7519-415C-BF69-45A5696657D4}" srcOrd="0" destOrd="0" presId="urn:microsoft.com/office/officeart/2008/layout/HorizontalMultiLevelHierarchy"/>
    <dgm:cxn modelId="{EC5EAD64-8ECC-4E1F-8C46-88E636C8968B}" type="presOf" srcId="{E8DD1B72-3B70-475D-ACA6-51C99EB16659}" destId="{D6B15678-88AD-40F7-A5E5-D1706554EDC6}" srcOrd="0" destOrd="0" presId="urn:microsoft.com/office/officeart/2008/layout/HorizontalMultiLevelHierarchy"/>
    <dgm:cxn modelId="{BC802EA9-5DF4-42EA-B640-B6D78FAA5611}" type="presOf" srcId="{F59598D5-7C26-40D2-983D-CF02ECAF6E13}" destId="{F8F430B5-F32E-4DBF-813B-EF51949A78E1}" srcOrd="0" destOrd="0" presId="urn:microsoft.com/office/officeart/2008/layout/HorizontalMultiLevelHierarchy"/>
    <dgm:cxn modelId="{500699EF-245D-43CF-A30C-23252EBA67A7}" type="presOf" srcId="{08726E0D-0FEA-47AA-82E5-DB8A27D086CF}" destId="{92669BC9-28C4-4425-8AD0-C8F01AAA74C3}" srcOrd="0" destOrd="0" presId="urn:microsoft.com/office/officeart/2008/layout/HorizontalMultiLevelHierarchy"/>
    <dgm:cxn modelId="{B1B044C0-59C6-4918-A01B-51F8AACD0C76}" srcId="{24618D79-F035-4BB8-B305-D1610A5FE6C3}" destId="{132308BB-1A09-4D2B-A22E-38AAE5928CE1}" srcOrd="2" destOrd="0" parTransId="{F26AE951-01B0-46EB-8012-51A2CC0183FA}" sibTransId="{C30B4835-E871-4639-9979-0763E5388F3C}"/>
    <dgm:cxn modelId="{7DDF837B-AB41-426C-97F1-64354CDD596D}" type="presOf" srcId="{4E36F1F4-F396-44E1-92BF-034903BF45C2}" destId="{AAB2EB85-A0F9-4820-BF21-65B9A813867D}" srcOrd="1" destOrd="0" presId="urn:microsoft.com/office/officeart/2008/layout/HorizontalMultiLevelHierarchy"/>
    <dgm:cxn modelId="{F52C5411-87FD-453E-A2A9-2FE1AEA27A02}" type="presOf" srcId="{7E81EE1F-9973-4249-A3E6-5EA868C0F8D1}" destId="{661B60E0-8125-4A31-A606-FBCFE201A9CC}" srcOrd="0" destOrd="0" presId="urn:microsoft.com/office/officeart/2008/layout/HorizontalMultiLevelHierarchy"/>
    <dgm:cxn modelId="{4C8C8B22-BD4B-437E-B157-A5CEC7D940C9}" srcId="{C382E4D8-09DE-4CE6-B0AB-53F04ACD638E}" destId="{BA04BD51-81F6-45E9-81DE-6ACBB16895E2}" srcOrd="1" destOrd="0" parTransId="{4D02D88C-1F09-487E-A29F-3248FA243383}" sibTransId="{0F2828E1-154B-47BE-BB8A-8F6C702CC7ED}"/>
    <dgm:cxn modelId="{26AF73AA-570F-4E7F-889D-F3B1E0795108}" srcId="{F59C910E-CF1B-4E0D-A198-27C822DE7968}" destId="{24618D79-F035-4BB8-B305-D1610A5FE6C3}" srcOrd="1" destOrd="0" parTransId="{42455D27-BD43-418A-BAB1-F26BBDE76644}" sibTransId="{C8695F99-7E44-4922-8ABD-B4CAA116D885}"/>
    <dgm:cxn modelId="{AC916E6D-AD68-4EE5-8431-992251CC0DED}" type="presOf" srcId="{04C383B2-8B6A-4C54-A07B-4DE99DF8CBA6}" destId="{6FA0B694-9536-4502-BDE6-F5E129D42F2E}" srcOrd="0" destOrd="0" presId="urn:microsoft.com/office/officeart/2008/layout/HorizontalMultiLevelHierarchy"/>
    <dgm:cxn modelId="{F67A0570-43BC-4AFA-8B13-738150B23969}" srcId="{24618D79-F035-4BB8-B305-D1610A5FE6C3}" destId="{E68F0B62-E6B2-4722-93B8-7F5BAAA76177}" srcOrd="8" destOrd="0" parTransId="{1E3D6AA9-5295-4F27-AB94-3403D19441C2}" sibTransId="{73C79E29-8911-42BD-8B6C-580EBF43A3C0}"/>
    <dgm:cxn modelId="{65681419-C1F7-4D5C-992C-CF0D62708B7D}" srcId="{24618D79-F035-4BB8-B305-D1610A5FE6C3}" destId="{8CB009A7-1E6C-4510-B533-C5BBC2E36621}" srcOrd="3" destOrd="0" parTransId="{4E36F1F4-F396-44E1-92BF-034903BF45C2}" sibTransId="{727FDA9D-A7F8-49AD-9937-C0851666EF59}"/>
    <dgm:cxn modelId="{3CB3B82E-A466-4FDC-82F9-2C544718C166}" type="presOf" srcId="{489E2CE2-4B6F-4B31-B447-D0964ADFBC78}" destId="{EBBFE2C7-F733-47CD-9C4E-3E849478D4F4}" srcOrd="0" destOrd="0" presId="urn:microsoft.com/office/officeart/2008/layout/HorizontalMultiLevelHierarchy"/>
    <dgm:cxn modelId="{C10C2C48-AAED-4E7A-9A9B-5E36556B0CB7}" type="presOf" srcId="{F26AE951-01B0-46EB-8012-51A2CC0183FA}" destId="{CF4ADB6E-9453-4D94-B13B-E1D81B8B2956}" srcOrd="0" destOrd="0" presId="urn:microsoft.com/office/officeart/2008/layout/HorizontalMultiLevelHierarchy"/>
    <dgm:cxn modelId="{9F17C527-ADD9-4A54-9F3B-0014E618611A}" type="presOf" srcId="{F4C4C23C-19FA-44D2-8DFC-EB6F51A5A99C}" destId="{A69EC09E-A177-4EBD-8101-80BEF4D26A1C}" srcOrd="1" destOrd="0" presId="urn:microsoft.com/office/officeart/2008/layout/HorizontalMultiLevelHierarchy"/>
    <dgm:cxn modelId="{463977A8-6807-45D9-BFE3-6286AC3CA8A2}" type="presOf" srcId="{E58416E6-A754-4BAD-8939-A1077AB0A382}" destId="{74569068-F7DC-444B-970E-6BEBC5F41660}" srcOrd="0" destOrd="0" presId="urn:microsoft.com/office/officeart/2008/layout/HorizontalMultiLevelHierarchy"/>
    <dgm:cxn modelId="{545EFDE9-DFB7-4763-A32D-EAA09DF680D3}" type="presOf" srcId="{04C383B2-8B6A-4C54-A07B-4DE99DF8CBA6}" destId="{AAD87DAC-FAAD-427E-9737-CF0B410D7CCA}" srcOrd="1" destOrd="0" presId="urn:microsoft.com/office/officeart/2008/layout/HorizontalMultiLevelHierarchy"/>
    <dgm:cxn modelId="{68F48FA2-204E-437E-AD56-414E429EF6C8}" type="presOf" srcId="{C1871AEA-D0C9-4073-B4EC-7D3FA5C2DB52}" destId="{23E986E1-11F2-4266-B8C7-690196A8C68D}" srcOrd="0" destOrd="0" presId="urn:microsoft.com/office/officeart/2008/layout/HorizontalMultiLevelHierarchy"/>
    <dgm:cxn modelId="{D790F90E-87A9-4297-A155-8FFC1A9C50F4}" type="presOf" srcId="{63A8862C-D6B5-44EC-80E5-4A363D20930D}" destId="{B392C080-0966-457B-B609-861E60297131}" srcOrd="0" destOrd="0" presId="urn:microsoft.com/office/officeart/2008/layout/HorizontalMultiLevelHierarchy"/>
    <dgm:cxn modelId="{BABE822C-0AF1-4CF2-A2ED-A759B44FFB72}" type="presOf" srcId="{47F30B73-B2FF-4C6C-9685-437CD0B3D870}" destId="{BDBD4F54-CA0C-4565-AED8-5E052E224C75}" srcOrd="1" destOrd="0" presId="urn:microsoft.com/office/officeart/2008/layout/HorizontalMultiLevelHierarchy"/>
    <dgm:cxn modelId="{7423EA98-F477-4BB8-B254-5B7ABC501F3C}" type="presOf" srcId="{02C7A910-5A85-4427-9EEA-370FD8E2C1A6}" destId="{0A22200C-44A1-4BC3-8CBC-2F793BC2AF90}" srcOrd="1" destOrd="0" presId="urn:microsoft.com/office/officeart/2008/layout/HorizontalMultiLevelHierarchy"/>
    <dgm:cxn modelId="{67635F9E-F0E2-489F-BB98-1CC87BAC6561}" srcId="{C113491C-9760-4F4D-B5AB-CF04066DB5FA}" destId="{A2077BE8-6918-4015-920F-438E6CA2DAB0}" srcOrd="0" destOrd="0" parTransId="{FE67A6BD-DA54-4553-85B0-22E1C79A93F1}" sibTransId="{41022F0F-DD6B-4446-9CC7-5977BAF15AC3}"/>
    <dgm:cxn modelId="{9E4F1F41-2D47-4702-9077-96D8495E824E}" type="presOf" srcId="{0EE89F1E-3B30-4A66-BC64-3DCE6D5FD9E2}" destId="{66B3FD52-0721-4251-8CE9-901425500519}" srcOrd="0" destOrd="0" presId="urn:microsoft.com/office/officeart/2008/layout/HorizontalMultiLevelHierarchy"/>
    <dgm:cxn modelId="{E61A0997-D9A1-4E01-A347-E27A52D4A1D9}" type="presOf" srcId="{1B8B188A-305B-48E5-A370-1522D1329E97}" destId="{E8C42BC8-5033-461B-849D-D2D4A1F34883}" srcOrd="0" destOrd="0" presId="urn:microsoft.com/office/officeart/2008/layout/HorizontalMultiLevelHierarchy"/>
    <dgm:cxn modelId="{8D6A8E44-363A-49F5-94E6-9C89DF640616}" srcId="{9F699F1A-4911-4716-8637-2AEA27E02E0A}" destId="{38337872-502C-4CFA-9173-A48ADCDE4636}" srcOrd="0" destOrd="0" parTransId="{867F8D26-E7E2-48E1-B53E-A3360DD6B285}" sibTransId="{1A33694D-2EA3-4E38-B6B0-968AE78123CD}"/>
    <dgm:cxn modelId="{4BAD5646-3519-412B-9AF4-C51459E98429}" type="presOf" srcId="{B1890FF4-C5C2-4575-87B0-1F19B9970771}" destId="{6A401CE8-9D9E-4BC6-B2EB-1715B789FF44}" srcOrd="0" destOrd="0" presId="urn:microsoft.com/office/officeart/2008/layout/HorizontalMultiLevelHierarchy"/>
    <dgm:cxn modelId="{09D00018-43D3-411A-B911-8B6B9F29CF9F}" srcId="{E68F0B62-E6B2-4722-93B8-7F5BAAA76177}" destId="{71900492-8F78-43BF-B820-D971D2520705}" srcOrd="0" destOrd="0" parTransId="{97BA47C9-8434-4376-8EEB-131E287E2FBC}" sibTransId="{A39DE3A8-73D5-4742-A455-3D89D2D2DACB}"/>
    <dgm:cxn modelId="{81390DB8-A503-4720-8392-1A6B19866516}" type="presOf" srcId="{D9479672-9DCF-4BD8-9A03-D8505AD81350}" destId="{CA329361-C08A-45F2-AB54-B80D508C56E7}" srcOrd="1" destOrd="0" presId="urn:microsoft.com/office/officeart/2008/layout/HorizontalMultiLevelHierarchy"/>
    <dgm:cxn modelId="{0659A09B-8691-49B9-A692-1E7DB729D906}" srcId="{C1474F6A-2D9F-45AD-A289-4B24A60FEB7C}" destId="{DA7F9056-3124-49BB-A764-713747592862}" srcOrd="0" destOrd="0" parTransId="{86BB5A29-CF54-481B-825E-CA5994A02CA2}" sibTransId="{35FA8EA8-9876-4306-8E19-8547A9F322CC}"/>
    <dgm:cxn modelId="{165858A5-052C-4983-9BCB-40E017ECCD7C}" type="presOf" srcId="{275D7A4C-ED4F-4FDC-997E-8183A65FD0B2}" destId="{FA37E5DA-9CC1-47F3-BC08-3038BF375F62}" srcOrd="1" destOrd="0" presId="urn:microsoft.com/office/officeart/2008/layout/HorizontalMultiLevelHierarchy"/>
    <dgm:cxn modelId="{036179DD-28A6-4F9A-BE9A-3447496A93CB}" srcId="{C382E4D8-09DE-4CE6-B0AB-53F04ACD638E}" destId="{23D6A3CA-05AB-4B53-8CF4-2D1232675FC1}" srcOrd="0" destOrd="0" parTransId="{0660EDB2-E8DF-4F5E-9728-E62C92EEA43B}" sibTransId="{6090AD2B-1C83-4A11-92AF-971B53F32203}"/>
    <dgm:cxn modelId="{846E69A8-280C-46FA-97A6-52A9AA64E7FA}" type="presOf" srcId="{CF3E06F7-8C14-4762-B073-113134721BB1}" destId="{14D1678A-142F-412A-BB3E-870FAFB4D610}" srcOrd="0" destOrd="0" presId="urn:microsoft.com/office/officeart/2008/layout/HorizontalMultiLevelHierarchy"/>
    <dgm:cxn modelId="{20B24EDF-2317-4942-9700-9411754ADF5B}" type="presOf" srcId="{83AAB93F-C23C-426A-A1B9-4E7FDEB40224}" destId="{9C6886B3-8E45-4E69-AE40-2B9B291B1C64}" srcOrd="0" destOrd="0" presId="urn:microsoft.com/office/officeart/2008/layout/HorizontalMultiLevelHierarchy"/>
    <dgm:cxn modelId="{B88C3EEC-6A47-4877-B483-CC05E2185AEF}" srcId="{F59C910E-CF1B-4E0D-A198-27C822DE7968}" destId="{9F699F1A-4911-4716-8637-2AEA27E02E0A}" srcOrd="3" destOrd="0" parTransId="{1B8B188A-305B-48E5-A370-1522D1329E97}" sibTransId="{C3967883-1BC6-4663-95CD-258D556E7F5F}"/>
    <dgm:cxn modelId="{66593051-8925-490F-8730-12F5DFCCDB7F}" type="presOf" srcId="{A557CAF7-9B85-4639-B16C-E0AFFD5FDA97}" destId="{A53D951E-D18C-460A-B2CB-31031E3AAEA9}" srcOrd="1" destOrd="0" presId="urn:microsoft.com/office/officeart/2008/layout/HorizontalMultiLevelHierarchy"/>
    <dgm:cxn modelId="{427A90D4-2866-4728-841D-41A778AC9E07}" type="presOf" srcId="{D7878AE5-0C82-4BD8-A95E-4883326AFE2C}" destId="{53514691-92FF-4C7A-90CE-30211DAE4850}" srcOrd="1" destOrd="0" presId="urn:microsoft.com/office/officeart/2008/layout/HorizontalMultiLevelHierarchy"/>
    <dgm:cxn modelId="{842CB188-E013-4C65-B377-DF7B192368CF}" type="presOf" srcId="{4A8F6ED3-B003-4D89-8778-34893E1F9014}" destId="{A561EAC8-C47B-491C-BC18-A5E55321AE7D}" srcOrd="1" destOrd="0" presId="urn:microsoft.com/office/officeart/2008/layout/HorizontalMultiLevelHierarchy"/>
    <dgm:cxn modelId="{3C30D75C-2610-4F4E-A0B1-F91261BF1822}" srcId="{0C3D20BE-4922-42E8-A27A-DB91BDFC7A1A}" destId="{A680FA5B-D14D-457C-93B4-6F706ECCACE8}" srcOrd="0" destOrd="0" parTransId="{275D7A4C-ED4F-4FDC-997E-8183A65FD0B2}" sibTransId="{BC1E1CAE-D05F-47E3-86C3-21F5EAF939C5}"/>
    <dgm:cxn modelId="{CCFDA8DD-A44A-4EDF-80B5-311BF1D4EB26}" srcId="{38A60FE5-22F9-4AE6-ADC0-39AB60F197BE}" destId="{77D6ADE1-8D06-4BD6-83C8-60A3E152DEAF}" srcOrd="0" destOrd="0" parTransId="{4A8F6ED3-B003-4D89-8778-34893E1F9014}" sibTransId="{F69808B7-222B-4A24-8B37-1094E3897B4B}"/>
    <dgm:cxn modelId="{C1185F38-F74F-4A6B-AC44-F17B66A66879}" srcId="{6ECA790B-7959-4670-801F-804FADD17762}" destId="{64BE5847-D36D-408E-B29A-28B31AB9F6C2}" srcOrd="0" destOrd="0" parTransId="{15E87D73-3A11-4510-8DDF-35A0FE449DF7}" sibTransId="{4BE7D553-66DB-4A49-BE1A-4CC15C713588}"/>
    <dgm:cxn modelId="{17B21117-497B-4ECA-A95F-F684D8326D5C}" type="presOf" srcId="{83566EBA-9868-4401-9717-42A88751A13F}" destId="{50C04875-AE8C-4A7E-903B-78D3D949D81B}" srcOrd="1" destOrd="0" presId="urn:microsoft.com/office/officeart/2008/layout/HorizontalMultiLevelHierarchy"/>
    <dgm:cxn modelId="{A0CE290F-9D23-4B33-BE24-3BD42A6CD60C}" type="presOf" srcId="{BFEF3B26-0F7A-4125-A1E9-2205C23A97CF}" destId="{90601E21-34B7-49AE-BAB4-F6905C517443}" srcOrd="0" destOrd="0" presId="urn:microsoft.com/office/officeart/2008/layout/HorizontalMultiLevelHierarchy"/>
    <dgm:cxn modelId="{3E9C5605-9236-46F1-99DD-AFAC24CE16B2}" type="presOf" srcId="{17738AA3-B398-4348-83EA-8150B69F9829}" destId="{AD7C60F1-3452-4B36-8392-D6D39EE18CEC}" srcOrd="0" destOrd="0" presId="urn:microsoft.com/office/officeart/2008/layout/HorizontalMultiLevelHierarchy"/>
    <dgm:cxn modelId="{EEB371CF-8796-4167-BA3F-77DAB0DFF03B}" type="presOf" srcId="{6ECA790B-7959-4670-801F-804FADD17762}" destId="{805D3116-9416-4D82-A761-B05ED0B25BA3}" srcOrd="0" destOrd="0" presId="urn:microsoft.com/office/officeart/2008/layout/HorizontalMultiLevelHierarchy"/>
    <dgm:cxn modelId="{3DA304A5-095B-45BD-B6D0-BC017B2DA69C}" type="presOf" srcId="{9F699F1A-4911-4716-8637-2AEA27E02E0A}" destId="{7542D3DE-E771-402F-B15D-91D287391156}" srcOrd="0" destOrd="0" presId="urn:microsoft.com/office/officeart/2008/layout/HorizontalMultiLevelHierarchy"/>
    <dgm:cxn modelId="{D593F3EB-4BCF-4F6A-971E-333E494102EF}" srcId="{42C93D1C-A201-4C99-B461-94124DCBD1A2}" destId="{84BBF6E6-E970-4A4A-8DC0-1A92A6A06EA4}" srcOrd="0" destOrd="0" parTransId="{47F30B73-B2FF-4C6C-9685-437CD0B3D870}" sibTransId="{E5B14F34-84AC-4FD2-864C-B6D803AB04E7}"/>
    <dgm:cxn modelId="{6B71EBFB-82A2-4D39-8272-B122D454DA30}" type="presOf" srcId="{1E3D6AA9-5295-4F27-AB94-3403D19441C2}" destId="{A03DCDC6-1987-44E8-9DC4-38A84634883E}" srcOrd="1" destOrd="0" presId="urn:microsoft.com/office/officeart/2008/layout/HorizontalMultiLevelHierarchy"/>
    <dgm:cxn modelId="{A3A34059-11BE-4313-A208-FEE1F0214B04}" type="presOf" srcId="{1F405A76-EC51-499E-9E2F-56C1BCCAE20B}" destId="{AB89F17E-67A0-43DD-B983-02687368BDCE}" srcOrd="0" destOrd="0" presId="urn:microsoft.com/office/officeart/2008/layout/HorizontalMultiLevelHierarchy"/>
    <dgm:cxn modelId="{4D7B9024-65C4-4E79-B97F-F1CF6A897ECC}" srcId="{15689266-B377-4FCF-AA5E-74EFFD16148C}" destId="{34C1324E-E921-4A1D-8894-FD0AAE7F3935}" srcOrd="0" destOrd="0" parTransId="{AFE215A8-CCB0-48D6-974C-3356EF0D40F2}" sibTransId="{79F27A05-5EBF-4551-8F01-FB81C644891D}"/>
    <dgm:cxn modelId="{F7A398DB-BA50-4F81-9DE8-DA6F89943514}" srcId="{24618D79-F035-4BB8-B305-D1610A5FE6C3}" destId="{96EE9FB7-A42D-4D8C-AF6E-9597C2CF9D4A}" srcOrd="10" destOrd="0" parTransId="{52161A3C-F55F-4965-853D-C3F6DBCF6B5D}" sibTransId="{429A7459-1493-4F9E-8AF2-4D7D840EA049}"/>
    <dgm:cxn modelId="{4020B1A0-9B16-4B00-8C08-32B92F7CABA3}" srcId="{7E81EE1F-9973-4249-A3E6-5EA868C0F8D1}" destId="{08726E0D-0FEA-47AA-82E5-DB8A27D086CF}" srcOrd="0" destOrd="0" parTransId="{45223CEF-2062-4EB1-8F83-B843D35DB482}" sibTransId="{75F900D1-B8D6-417B-915E-C17110073AF6}"/>
    <dgm:cxn modelId="{FEB15639-4E27-4AF7-9D93-02AC06ECF637}" type="presOf" srcId="{901B2E02-FE0A-4D58-BBF4-5D15BF0B44EE}" destId="{7147AAD7-139B-4E1F-9B40-8E07B263D042}" srcOrd="0" destOrd="0" presId="urn:microsoft.com/office/officeart/2008/layout/HorizontalMultiLevelHierarchy"/>
    <dgm:cxn modelId="{5C0BD095-33AE-4557-8518-BB9044330520}" type="presOf" srcId="{CDE53598-72DB-406C-8B00-2065F4798047}" destId="{97FC4611-9B35-4D2D-B460-6CF243A772DF}" srcOrd="0" destOrd="0" presId="urn:microsoft.com/office/officeart/2008/layout/HorizontalMultiLevelHierarchy"/>
    <dgm:cxn modelId="{50D9D528-CC8C-4E4F-B554-3F6F3BFAF455}" type="presOf" srcId="{DC09289B-F9FD-4D91-B24D-40D858C8C423}" destId="{B666CBAD-C35E-4D9F-81D4-F8EA03DD2092}" srcOrd="0" destOrd="0" presId="urn:microsoft.com/office/officeart/2008/layout/HorizontalMultiLevelHierarchy"/>
    <dgm:cxn modelId="{4EEE5909-84CE-4EF7-90B6-88A77A0C5D36}" srcId="{BA04BD51-81F6-45E9-81DE-6ACBB16895E2}" destId="{C113491C-9760-4F4D-B5AB-CF04066DB5FA}" srcOrd="0" destOrd="0" parTransId="{D9479672-9DCF-4BD8-9A03-D8505AD81350}" sibTransId="{2DBAB5D9-224D-4C35-A308-FA86AC2F77A3}"/>
    <dgm:cxn modelId="{8ABDBEA7-C551-4D9D-8DF6-006F26678373}" type="presOf" srcId="{F26AE951-01B0-46EB-8012-51A2CC0183FA}" destId="{CBA06A68-9CC0-494B-A59D-B9A94FD7E171}" srcOrd="1" destOrd="0" presId="urn:microsoft.com/office/officeart/2008/layout/HorizontalMultiLevelHierarchy"/>
    <dgm:cxn modelId="{E9CF1444-02F1-4875-BF22-3211BE713A41}" type="presOf" srcId="{64BE5847-D36D-408E-B29A-28B31AB9F6C2}" destId="{61E005D0-81AA-4B7D-A6A6-163648932731}" srcOrd="0" destOrd="0" presId="urn:microsoft.com/office/officeart/2008/layout/HorizontalMultiLevelHierarchy"/>
    <dgm:cxn modelId="{3FBD9AB1-D566-4D19-9721-E14AF774C9D0}" type="presOf" srcId="{E58416E6-A754-4BAD-8939-A1077AB0A382}" destId="{57136AF9-7B73-4C1C-BFA8-98211BA3DDED}" srcOrd="1" destOrd="0" presId="urn:microsoft.com/office/officeart/2008/layout/HorizontalMultiLevelHierarchy"/>
    <dgm:cxn modelId="{9555A4D7-BBBF-49E2-9C73-B66E7C2AA081}" srcId="{38337872-502C-4CFA-9173-A48ADCDE4636}" destId="{2D87F776-BC6E-49D2-911B-FAC5D48B2864}" srcOrd="0" destOrd="0" parTransId="{FF4F6161-1389-40E4-8376-098657E4FF94}" sibTransId="{72CBE1C3-175C-4949-929C-881DC240D833}"/>
    <dgm:cxn modelId="{C851909F-F194-4966-96AF-73442AFD2E0D}" srcId="{73123E37-8F15-477D-B4CC-3C301953762F}" destId="{E8DD1B72-3B70-475D-ACA6-51C99EB16659}" srcOrd="0" destOrd="0" parTransId="{9072E0C9-ADCF-4E1E-A6E4-43802366C1E3}" sibTransId="{99DA98EC-4885-4DB5-AC52-76F3A8217553}"/>
    <dgm:cxn modelId="{FF63FF8F-4420-412A-9F83-2B1BDA3B6EF8}" type="presOf" srcId="{B64C4306-6E25-4938-85A6-1235A4F83493}" destId="{87A3B42E-BC4B-4EC9-9E0F-3CC18540120B}" srcOrd="1" destOrd="0" presId="urn:microsoft.com/office/officeart/2008/layout/HorizontalMultiLevelHierarchy"/>
    <dgm:cxn modelId="{F348C9A8-D3B2-4147-BF5A-5082B7E44750}" type="presOf" srcId="{632040CC-B13E-46E3-A662-4E4AFF8FCD92}" destId="{EB690FE3-3E9D-4F05-9D4B-13061A51A959}" srcOrd="0" destOrd="0" presId="urn:microsoft.com/office/officeart/2008/layout/HorizontalMultiLevelHierarchy"/>
    <dgm:cxn modelId="{D1AE929F-829F-447B-A27D-CA31FAF93320}" type="presOf" srcId="{34C1324E-E921-4A1D-8894-FD0AAE7F3935}" destId="{3831EA75-2329-4FE7-AE4A-99F48B7CE663}" srcOrd="0" destOrd="0" presId="urn:microsoft.com/office/officeart/2008/layout/HorizontalMultiLevelHierarchy"/>
    <dgm:cxn modelId="{AC051E27-66B7-4F65-A9FC-552BE66C7788}" type="presOf" srcId="{97BA47C9-8434-4376-8EEB-131E287E2FBC}" destId="{8CEA2F79-4D5D-4C7A-A843-5C400D09283A}" srcOrd="1" destOrd="0" presId="urn:microsoft.com/office/officeart/2008/layout/HorizontalMultiLevelHierarchy"/>
    <dgm:cxn modelId="{2691C808-CDD8-4EF3-8325-18682F91A649}" srcId="{24618D79-F035-4BB8-B305-D1610A5FE6C3}" destId="{DC73B517-DB3C-4876-B923-4A814E58C4A9}" srcOrd="1" destOrd="0" parTransId="{0F848211-B1CF-4529-840E-6EE2C04ECEC9}" sibTransId="{62EFCCFC-0E90-4220-9990-F9E0A1AABE1C}"/>
    <dgm:cxn modelId="{CA8E30A5-BE5C-4919-8EBE-119FFFE07FA5}" type="presOf" srcId="{F4C4C23C-19FA-44D2-8DFC-EB6F51A5A99C}" destId="{0EE1E586-A353-478D-AB80-A25DC6B29E64}" srcOrd="0" destOrd="0" presId="urn:microsoft.com/office/officeart/2008/layout/HorizontalMultiLevelHierarchy"/>
    <dgm:cxn modelId="{757DD880-81DF-4F0F-BB6E-2AB4CA138153}" type="presOf" srcId="{517F6D33-B52A-43A6-B1CB-67289CEBF1F0}" destId="{55A7C954-11B8-4319-8CF3-CE89694252C4}" srcOrd="0" destOrd="0" presId="urn:microsoft.com/office/officeart/2008/layout/HorizontalMultiLevelHierarchy"/>
    <dgm:cxn modelId="{D73EE30C-5BE6-45AF-9F57-DC517006F24D}" type="presOf" srcId="{39310BCA-1BDD-420D-A0F8-BEB18655D472}" destId="{418F37EA-533E-4B0D-81C6-13F4EFF8AF23}" srcOrd="1" destOrd="0" presId="urn:microsoft.com/office/officeart/2008/layout/HorizontalMultiLevelHierarchy"/>
    <dgm:cxn modelId="{94CD798D-3205-4956-8DEC-59080CF7BC2A}" type="presOf" srcId="{3D623E14-ECFC-4A82-A441-C2D9B04A448A}" destId="{43E9965C-127D-46B6-9716-9F626AF1415E}" srcOrd="0" destOrd="0" presId="urn:microsoft.com/office/officeart/2008/layout/HorizontalMultiLevelHierarchy"/>
    <dgm:cxn modelId="{8642E0D5-6F71-42B8-A87E-02B4E56376B5}" type="presOf" srcId="{B1890FF4-C5C2-4575-87B0-1F19B9970771}" destId="{5094DB59-B482-41AD-9F7E-211A629F8A40}" srcOrd="1" destOrd="0" presId="urn:microsoft.com/office/officeart/2008/layout/HorizontalMultiLevelHierarchy"/>
    <dgm:cxn modelId="{8DD2E6C2-BA58-4A0F-A36C-99978822E55D}" type="presOf" srcId="{9072E0C9-ADCF-4E1E-A6E4-43802366C1E3}" destId="{C2AD5846-0C71-42D8-B32C-B5FE9AF57EEB}" srcOrd="1" destOrd="0" presId="urn:microsoft.com/office/officeart/2008/layout/HorizontalMultiLevelHierarchy"/>
    <dgm:cxn modelId="{39F2EAB9-01B0-49BA-AC1A-4F920EE656E3}" type="presOf" srcId="{39310BCA-1BDD-420D-A0F8-BEB18655D472}" destId="{76932B07-737F-4D69-A84C-8AF586A3B3E0}" srcOrd="0" destOrd="0" presId="urn:microsoft.com/office/officeart/2008/layout/HorizontalMultiLevelHierarchy"/>
    <dgm:cxn modelId="{63439BE6-081A-4423-9C4A-47CDC7896A66}" type="presOf" srcId="{EB576F88-1A5C-46B3-96CA-2AD2A5BED03B}" destId="{316E0E9E-3CC6-4331-9A49-9C3336E0FCAE}" srcOrd="0" destOrd="0" presId="urn:microsoft.com/office/officeart/2008/layout/HorizontalMultiLevelHierarchy"/>
    <dgm:cxn modelId="{91D363D8-98A9-4CAA-8693-9FBB5539DB7C}" type="presOf" srcId="{220B0D7D-A114-46CB-AC62-0DD7B69CB2A5}" destId="{FF9C8F6A-CDE3-40B0-BC9B-4F0500F97325}" srcOrd="0" destOrd="0" presId="urn:microsoft.com/office/officeart/2008/layout/HorizontalMultiLevelHierarchy"/>
    <dgm:cxn modelId="{4393F793-5BD0-4CDA-9A3F-25D32DE5B781}" type="presOf" srcId="{E22685A5-47B2-47AF-8A75-BE6CEA00EBC1}" destId="{D21F4514-DCDC-4A68-BF8E-1A1E9D3E5C04}" srcOrd="0" destOrd="0" presId="urn:microsoft.com/office/officeart/2008/layout/HorizontalMultiLevelHierarchy"/>
    <dgm:cxn modelId="{A47B589D-BB40-4CC1-81F9-2966C7DE04B8}" type="presOf" srcId="{52161A3C-F55F-4965-853D-C3F6DBCF6B5D}" destId="{7A9D489E-B804-4120-A60F-A431A83F8C19}" srcOrd="1" destOrd="0" presId="urn:microsoft.com/office/officeart/2008/layout/HorizontalMultiLevelHierarchy"/>
    <dgm:cxn modelId="{23CD414F-0755-483B-9F6D-4095860AC99D}" type="presOf" srcId="{42455D27-BD43-418A-BAB1-F26BBDE76644}" destId="{829F5F9B-FFD2-418E-A904-A722199CB7AF}" srcOrd="0" destOrd="0" presId="urn:microsoft.com/office/officeart/2008/layout/HorizontalMultiLevelHierarchy"/>
    <dgm:cxn modelId="{8D759072-D882-43EF-A389-D22617BBA2EA}" type="presOf" srcId="{C113491C-9760-4F4D-B5AB-CF04066DB5FA}" destId="{A00C41FE-A43D-43EB-A3E6-0B7BA3558E48}" srcOrd="0" destOrd="0" presId="urn:microsoft.com/office/officeart/2008/layout/HorizontalMultiLevelHierarchy"/>
    <dgm:cxn modelId="{D156DAB4-F9A1-4D70-8943-8056EF310562}" type="presOf" srcId="{21C1170F-CF0E-438B-B21B-57529C8B997F}" destId="{F4893A5E-B8CC-428E-9444-4EFC9A92714B}" srcOrd="0" destOrd="0" presId="urn:microsoft.com/office/officeart/2008/layout/HorizontalMultiLevelHierarchy"/>
    <dgm:cxn modelId="{0F3B684E-D6ED-4092-9C44-0D176358E976}" type="presOf" srcId="{D3BCE600-2582-45E7-A1B0-20AF84397E4D}" destId="{92A0E2D3-263F-4E97-8B34-0CFFF98747F1}" srcOrd="0" destOrd="0" presId="urn:microsoft.com/office/officeart/2008/layout/HorizontalMultiLevelHierarchy"/>
    <dgm:cxn modelId="{8DF509DD-1322-427F-AA30-1BD46EDB7738}" type="presOf" srcId="{DA3F6818-6911-46AC-926E-3C07CD120FD7}" destId="{2C0D09E9-D54C-4BFE-B246-EACCEAE570D8}" srcOrd="1" destOrd="0" presId="urn:microsoft.com/office/officeart/2008/layout/HorizontalMultiLevelHierarchy"/>
    <dgm:cxn modelId="{2FC68616-2AA5-4033-97AA-39486CF4502B}" type="presOf" srcId="{87488E42-02E1-46F0-8651-D6DA8FE593BE}" destId="{50D3B8A6-A1D6-4363-9AEE-1552B8307ED7}" srcOrd="0" destOrd="0" presId="urn:microsoft.com/office/officeart/2008/layout/HorizontalMultiLevelHierarchy"/>
    <dgm:cxn modelId="{4EE658D0-0F63-4FE4-AD3A-2886F5A616CD}" type="presOf" srcId="{D1ECD0C6-316C-4A7F-A281-E7A9151FF96C}" destId="{6B99ED9D-692A-40C5-AA57-765282D2B6D2}" srcOrd="0" destOrd="0" presId="urn:microsoft.com/office/officeart/2008/layout/HorizontalMultiLevelHierarchy"/>
    <dgm:cxn modelId="{1C95223C-B481-4441-B068-B36A5F94A48E}" type="presOf" srcId="{FD84E37D-A64D-46EE-AF24-AD8F16AA8757}" destId="{7CA37AA2-DE4B-4C00-9A51-A75CD04C2251}" srcOrd="1" destOrd="0" presId="urn:microsoft.com/office/officeart/2008/layout/HorizontalMultiLevelHierarchy"/>
    <dgm:cxn modelId="{EBABC6FB-70E6-4896-8A86-6DC55F5EA3A2}" type="presOf" srcId="{540D16DD-ED37-45F3-8272-E23DF7B8A905}" destId="{5C3D1FF9-0F02-4F10-B04A-DBE6664AA3F8}" srcOrd="0" destOrd="0" presId="urn:microsoft.com/office/officeart/2008/layout/HorizontalMultiLevelHierarchy"/>
    <dgm:cxn modelId="{174E55A5-D4D3-456F-8021-72AC88D4F840}" type="presOf" srcId="{AFE215A8-CCB0-48D6-974C-3356EF0D40F2}" destId="{5BFA4130-400C-4FCE-859B-C89CAA7ED1E5}" srcOrd="1" destOrd="0" presId="urn:microsoft.com/office/officeart/2008/layout/HorizontalMultiLevelHierarchy"/>
    <dgm:cxn modelId="{A584D084-B722-4CEE-92D3-63B973E59679}" type="presOf" srcId="{0660EDB2-E8DF-4F5E-9728-E62C92EEA43B}" destId="{BE071881-643D-4FEF-A7D5-0A7A15DEF9A6}" srcOrd="1" destOrd="0" presId="urn:microsoft.com/office/officeart/2008/layout/HorizontalMultiLevelHierarchy"/>
    <dgm:cxn modelId="{3989CBB4-BABE-47F5-ACDE-C71D06443231}" srcId="{1F405A76-EC51-499E-9E2F-56C1BCCAE20B}" destId="{4BCB5164-71F9-4CEB-B58F-742A845652F9}" srcOrd="0" destOrd="0" parTransId="{17738AA3-B398-4348-83EA-8150B69F9829}" sibTransId="{AA81DBFA-BE86-4451-9828-D25201BFC9BB}"/>
    <dgm:cxn modelId="{98436F6E-5580-4F82-A25E-F40E5E0E4C5F}" type="presOf" srcId="{17738AA3-B398-4348-83EA-8150B69F9829}" destId="{7E3B7631-625E-4017-9AEF-DE245698A663}" srcOrd="1" destOrd="0" presId="urn:microsoft.com/office/officeart/2008/layout/HorizontalMultiLevelHierarchy"/>
    <dgm:cxn modelId="{E136BEA7-4720-4707-87E3-A8B1C33C5C6E}" type="presOf" srcId="{CE574968-82F9-48FD-ACAD-4AAAB46E1743}" destId="{FCF17721-4238-4133-9B75-52E273B97B15}" srcOrd="1" destOrd="0" presId="urn:microsoft.com/office/officeart/2008/layout/HorizontalMultiLevelHierarchy"/>
    <dgm:cxn modelId="{1313BA49-2236-4AFA-BCC6-D97E7F8C83D9}" type="presOf" srcId="{AFE215A8-CCB0-48D6-974C-3356EF0D40F2}" destId="{5CE5984C-3B84-4EB9-B1AC-7301458CB094}" srcOrd="0" destOrd="0" presId="urn:microsoft.com/office/officeart/2008/layout/HorizontalMultiLevelHierarchy"/>
    <dgm:cxn modelId="{91D2E464-0EA3-4AB1-B911-EABEF514FB4A}" type="presOf" srcId="{63A8862C-D6B5-44EC-80E5-4A363D20930D}" destId="{9EEAEE08-E3BA-4A00-BBD5-83E66A075F35}" srcOrd="1" destOrd="0" presId="urn:microsoft.com/office/officeart/2008/layout/HorizontalMultiLevelHierarchy"/>
    <dgm:cxn modelId="{E728F81E-ED4C-49D0-8E71-C029A7D96138}" type="presOf" srcId="{9072E0C9-ADCF-4E1E-A6E4-43802366C1E3}" destId="{ACB70A87-B890-4C81-90D4-E47158146894}" srcOrd="0" destOrd="0" presId="urn:microsoft.com/office/officeart/2008/layout/HorizontalMultiLevelHierarchy"/>
    <dgm:cxn modelId="{57820A30-7946-45BB-BAE9-603CE9ABA3E9}" type="presOf" srcId="{68343382-04AA-4B32-A804-97A9036AAE95}" destId="{34809B87-CAF7-4ADF-AAE5-51877CDEAC83}" srcOrd="1" destOrd="0" presId="urn:microsoft.com/office/officeart/2008/layout/HorizontalMultiLevelHierarchy"/>
    <dgm:cxn modelId="{D40BBAEF-504E-4442-8B79-DCC4AE019E06}" type="presOf" srcId="{83566EBA-9868-4401-9717-42A88751A13F}" destId="{4618CF7B-EDB0-4C95-8687-DC91600695D3}" srcOrd="0" destOrd="0" presId="urn:microsoft.com/office/officeart/2008/layout/HorizontalMultiLevelHierarchy"/>
    <dgm:cxn modelId="{F270E3EA-2416-40DF-86F5-2756B533C84F}" type="presOf" srcId="{DA7F9056-3124-49BB-A764-713747592862}" destId="{5CDF0496-0645-40DB-BC7B-EFD292C780D8}" srcOrd="0" destOrd="0" presId="urn:microsoft.com/office/officeart/2008/layout/HorizontalMultiLevelHierarchy"/>
    <dgm:cxn modelId="{015560AA-83B6-43DF-BCA6-C8D3B939143F}" type="presOf" srcId="{E0437A5E-3F3D-4DEA-B57D-0A884976CD6E}" destId="{4E3D2611-24B7-4D17-B9B9-4FB08FE95291}" srcOrd="0" destOrd="0" presId="urn:microsoft.com/office/officeart/2008/layout/HorizontalMultiLevelHierarchy"/>
    <dgm:cxn modelId="{67F27DA7-7B5C-45F9-B563-83B1001EDDBE}" srcId="{132308BB-1A09-4D2B-A22E-38AAE5928CE1}" destId="{489E2CE2-4B6F-4B31-B447-D0964ADFBC78}" srcOrd="0" destOrd="0" parTransId="{04C383B2-8B6A-4C54-A07B-4DE99DF8CBA6}" sibTransId="{0AE03431-74CA-4F7A-811D-CBC5E2C02123}"/>
    <dgm:cxn modelId="{86024DA0-6CD0-45B3-B323-A39F9624570D}" type="presOf" srcId="{81B4B6D7-EC4A-4691-B2D0-9ABB36475C2F}" destId="{3CA83826-3CE2-4526-891D-CAD9A408BFE4}" srcOrd="0" destOrd="0" presId="urn:microsoft.com/office/officeart/2008/layout/HorizontalMultiLevelHierarchy"/>
    <dgm:cxn modelId="{49799AF4-911E-4977-BD74-9D7E040D2B31}" type="presOf" srcId="{D26A97B4-C6FB-4DE2-AD2F-7B710101D897}" destId="{7696AEAB-CA5A-46A6-9B8C-2DDC2FA2C217}" srcOrd="1" destOrd="0" presId="urn:microsoft.com/office/officeart/2008/layout/HorizontalMultiLevelHierarchy"/>
    <dgm:cxn modelId="{357D9EF6-2015-4A3C-B63F-60ED8F43C1A3}" type="presOf" srcId="{DC73B517-DB3C-4876-B923-4A814E58C4A9}" destId="{1527EBAC-1A49-404A-B3B8-654E48C6590D}" srcOrd="0" destOrd="0" presId="urn:microsoft.com/office/officeart/2008/layout/HorizontalMultiLevelHierarchy"/>
    <dgm:cxn modelId="{820FC07B-B4D3-45A7-A1C5-8126DD00CEC4}" type="presOf" srcId="{BA04BD51-81F6-45E9-81DE-6ACBB16895E2}" destId="{A3B67AAA-E3AA-4BD6-8603-946CE70EC04A}" srcOrd="0" destOrd="0" presId="urn:microsoft.com/office/officeart/2008/layout/HorizontalMultiLevelHierarchy"/>
    <dgm:cxn modelId="{617E4CB6-49D2-4AA3-BD48-ACFC7A087A9D}" type="presOf" srcId="{4D02D88C-1F09-487E-A29F-3248FA243383}" destId="{020D4D18-C975-4BC1-9C97-659B3D5F92C3}" srcOrd="1" destOrd="0" presId="urn:microsoft.com/office/officeart/2008/layout/HorizontalMultiLevelHierarchy"/>
    <dgm:cxn modelId="{A763AD53-CBD6-4A0D-A382-B97F5C2D9687}" type="presOf" srcId="{E7C2E55C-182A-4120-8974-F593AAB6ED6A}" destId="{E8E356BB-E9D2-465F-9739-C7D45EDC4B95}" srcOrd="0" destOrd="0" presId="urn:microsoft.com/office/officeart/2008/layout/HorizontalMultiLevelHierarchy"/>
    <dgm:cxn modelId="{FB56B4C9-5D7F-4C3C-A549-28EF9D59D2D7}" type="presOf" srcId="{7CC8B279-6DD9-4345-AE66-B52173D0A921}" destId="{FC371A65-CBC6-4B52-95FA-42C06ACBC0CD}" srcOrd="0" destOrd="0" presId="urn:microsoft.com/office/officeart/2008/layout/HorizontalMultiLevelHierarchy"/>
    <dgm:cxn modelId="{F08F44D5-99FA-4BF0-A241-8714205F19BA}" type="presOf" srcId="{9FFACC3D-DB4F-4996-9F10-63DE7345E049}" destId="{FDA80943-7373-44E1-B99E-5137169573C6}" srcOrd="1" destOrd="0" presId="urn:microsoft.com/office/officeart/2008/layout/HorizontalMultiLevelHierarchy"/>
    <dgm:cxn modelId="{B4DC1927-48B6-4128-83D4-3B1A46822FA5}" srcId="{2A188877-0D43-44C5-A2DA-FFAAE6536725}" destId="{DC09289B-F9FD-4D91-B24D-40D858C8C423}" srcOrd="0" destOrd="0" parTransId="{74D9FC78-1CDE-442B-92BD-2299F094F4A5}" sibTransId="{ECA0CD41-4DDE-4114-AF78-DF3020906287}"/>
    <dgm:cxn modelId="{EB36C986-16BE-432B-A90B-A60C5083A311}" type="presOf" srcId="{A557CAF7-9B85-4639-B16C-E0AFFD5FDA97}" destId="{352831CC-EFC0-44EC-95EA-DD7C9C02E8CA}" srcOrd="0" destOrd="0" presId="urn:microsoft.com/office/officeart/2008/layout/HorizontalMultiLevelHierarchy"/>
    <dgm:cxn modelId="{C44122A5-8519-4C36-948A-A1971B9870F2}" type="presOf" srcId="{DDF680E4-752D-4638-9CF9-F371DB821C24}" destId="{81FE9B52-D75F-4AF2-9726-F72C02095378}" srcOrd="0" destOrd="0" presId="urn:microsoft.com/office/officeart/2008/layout/HorizontalMultiLevelHierarchy"/>
    <dgm:cxn modelId="{0B0EF51F-0D92-48DF-A115-01959210C280}" type="presOf" srcId="{632040CC-B13E-46E3-A662-4E4AFF8FCD92}" destId="{D2155BEB-B2F4-4DA4-ACAE-A05BF49B3938}" srcOrd="1" destOrd="0" presId="urn:microsoft.com/office/officeart/2008/layout/HorizontalMultiLevelHierarchy"/>
    <dgm:cxn modelId="{E095C151-34A7-40FD-8A65-FF21FEC7A26D}" type="presOf" srcId="{15E87D73-3A11-4510-8DDF-35A0FE449DF7}" destId="{B87D6B41-637A-48FB-A529-4879794FD18B}" srcOrd="0" destOrd="0" presId="urn:microsoft.com/office/officeart/2008/layout/HorizontalMultiLevelHierarchy"/>
    <dgm:cxn modelId="{6F30511B-1D6B-49C0-B918-7A40D85E9AD1}" srcId="{C5D47A28-887E-43F2-90FB-A5C10387C407}" destId="{CDE53598-72DB-406C-8B00-2065F4798047}" srcOrd="0" destOrd="0" parTransId="{F4C4C23C-19FA-44D2-8DFC-EB6F51A5A99C}" sibTransId="{D57943F7-7DBB-41C1-8E75-E166A525627C}"/>
    <dgm:cxn modelId="{BFD5499C-E634-4110-B4CA-30B5A1D8FA5C}" type="presOf" srcId="{C1474F6A-2D9F-45AD-A289-4B24A60FEB7C}" destId="{A42E4908-D90F-445B-A4C4-9C86EDFA7989}" srcOrd="0" destOrd="0" presId="urn:microsoft.com/office/officeart/2008/layout/HorizontalMultiLevelHierarchy"/>
    <dgm:cxn modelId="{C830A27B-1055-4F26-A3E9-917B7469FCA7}" srcId="{9F699F1A-4911-4716-8637-2AEA27E02E0A}" destId="{7CC8B279-6DD9-4345-AE66-B52173D0A921}" srcOrd="2" destOrd="0" parTransId="{D3BCE600-2582-45E7-A1B0-20AF84397E4D}" sibTransId="{A2A80C73-73C3-4A58-ADC3-7BB4CB34CA90}"/>
    <dgm:cxn modelId="{87CA6C92-A17E-4342-BE5C-1C20AE344A68}" type="presOf" srcId="{584A37A1-BD9B-4DC8-A9F1-701526CBF521}" destId="{E115F1D6-6154-4991-B55F-EDAE4B7F2EC1}" srcOrd="0" destOrd="0" presId="urn:microsoft.com/office/officeart/2008/layout/HorizontalMultiLevelHierarchy"/>
    <dgm:cxn modelId="{6D60D6E0-AB91-4A65-8205-41F246D0186B}" srcId="{E158F1E1-5D06-4342-99F2-84F76D046356}" destId="{38A60FE5-22F9-4AE6-ADC0-39AB60F197BE}" srcOrd="0" destOrd="0" parTransId="{521F6C02-0EF5-447D-8AA2-BF88EAA60CD9}" sibTransId="{DAC97D4B-93BA-47EE-A6E8-C3EA409E2A4E}"/>
    <dgm:cxn modelId="{A2D2EEA2-89D1-4DF5-BAF5-4CB1A22F7215}" type="presOf" srcId="{77D6ADE1-8D06-4BD6-83C8-60A3E152DEAF}" destId="{6A00195E-E8FA-46D9-B8BB-E9926B5BD52B}" srcOrd="0" destOrd="0" presId="urn:microsoft.com/office/officeart/2008/layout/HorizontalMultiLevelHierarchy"/>
    <dgm:cxn modelId="{D2AFE206-9D0E-40C4-9DA2-3052DC6DE7EF}" srcId="{8CB009A7-1E6C-4510-B533-C5BBC2E36621}" destId="{0C3D20BE-4922-42E8-A27A-DB91BDFC7A1A}" srcOrd="0" destOrd="0" parTransId="{CF3E06F7-8C14-4762-B073-113134721BB1}" sibTransId="{AE7EF367-AAC7-4C28-8B1A-2A1D588FFFF7}"/>
    <dgm:cxn modelId="{0A680FD1-01C0-4A66-94F2-7C7DF1635B71}" type="presParOf" srcId="{23E986E1-11F2-4266-B8C7-690196A8C68D}" destId="{85541544-3E93-42DF-B5AB-7351F527C96E}" srcOrd="0" destOrd="0" presId="urn:microsoft.com/office/officeart/2008/layout/HorizontalMultiLevelHierarchy"/>
    <dgm:cxn modelId="{08857813-12E8-45EA-9B6C-95AE86EE478C}" type="presParOf" srcId="{85541544-3E93-42DF-B5AB-7351F527C96E}" destId="{01613C5A-8C42-4D04-9DC3-74B54DCA5405}" srcOrd="0" destOrd="0" presId="urn:microsoft.com/office/officeart/2008/layout/HorizontalMultiLevelHierarchy"/>
    <dgm:cxn modelId="{6F124AB3-1E98-4114-A342-AE48D93D0751}" type="presParOf" srcId="{85541544-3E93-42DF-B5AB-7351F527C96E}" destId="{02EC30D3-A70D-4B7F-A808-0EA600F00206}" srcOrd="1" destOrd="0" presId="urn:microsoft.com/office/officeart/2008/layout/HorizontalMultiLevelHierarchy"/>
    <dgm:cxn modelId="{2065F6D5-8A88-487C-80BA-968F503D8627}" type="presParOf" srcId="{02EC30D3-A70D-4B7F-A808-0EA600F00206}" destId="{D12DB4DE-F04F-47EB-9739-9761631873B0}" srcOrd="0" destOrd="0" presId="urn:microsoft.com/office/officeart/2008/layout/HorizontalMultiLevelHierarchy"/>
    <dgm:cxn modelId="{022B4393-B1C0-44EF-879F-7AE39BAA914F}" type="presParOf" srcId="{D12DB4DE-F04F-47EB-9739-9761631873B0}" destId="{B5A0F415-C457-48AA-A84B-3B40025BD8CD}" srcOrd="0" destOrd="0" presId="urn:microsoft.com/office/officeart/2008/layout/HorizontalMultiLevelHierarchy"/>
    <dgm:cxn modelId="{BADB6F34-4258-4DD7-AA16-9DE166CEFD58}" type="presParOf" srcId="{02EC30D3-A70D-4B7F-A808-0EA600F00206}" destId="{220A85E0-E41C-4F57-8B48-9963D39FCF4D}" srcOrd="1" destOrd="0" presId="urn:microsoft.com/office/officeart/2008/layout/HorizontalMultiLevelHierarchy"/>
    <dgm:cxn modelId="{A8DF2C2F-DE15-4A4A-B2EF-DF371207810E}" type="presParOf" srcId="{220A85E0-E41C-4F57-8B48-9963D39FCF4D}" destId="{0F9BA81E-5286-42E2-8127-EDE86A6066AD}" srcOrd="0" destOrd="0" presId="urn:microsoft.com/office/officeart/2008/layout/HorizontalMultiLevelHierarchy"/>
    <dgm:cxn modelId="{FBCDAEA5-D382-461D-82F3-36741122C66D}" type="presParOf" srcId="{220A85E0-E41C-4F57-8B48-9963D39FCF4D}" destId="{C8729CA1-71CB-47ED-A123-C700EB727026}" srcOrd="1" destOrd="0" presId="urn:microsoft.com/office/officeart/2008/layout/HorizontalMultiLevelHierarchy"/>
    <dgm:cxn modelId="{FB614A3E-569F-44D1-8577-4F8BC4579704}" type="presParOf" srcId="{C8729CA1-71CB-47ED-A123-C700EB727026}" destId="{669BA50A-B068-463F-BAB6-2209819B6D8F}" srcOrd="0" destOrd="0" presId="urn:microsoft.com/office/officeart/2008/layout/HorizontalMultiLevelHierarchy"/>
    <dgm:cxn modelId="{4C1EE8E5-5336-498E-8786-DB0B601B7E9B}" type="presParOf" srcId="{669BA50A-B068-463F-BAB6-2209819B6D8F}" destId="{BE071881-643D-4FEF-A7D5-0A7A15DEF9A6}" srcOrd="0" destOrd="0" presId="urn:microsoft.com/office/officeart/2008/layout/HorizontalMultiLevelHierarchy"/>
    <dgm:cxn modelId="{1EB699C1-3E4A-483B-B095-C0E74592C340}" type="presParOf" srcId="{C8729CA1-71CB-47ED-A123-C700EB727026}" destId="{632C85E4-E05A-4549-B258-1D97B1B9F3AC}" srcOrd="1" destOrd="0" presId="urn:microsoft.com/office/officeart/2008/layout/HorizontalMultiLevelHierarchy"/>
    <dgm:cxn modelId="{BB37D74D-6090-46E4-B7DB-43F9834E5A73}" type="presParOf" srcId="{632C85E4-E05A-4549-B258-1D97B1B9F3AC}" destId="{04B2DED0-5F14-4D64-82FE-F841A48E66F1}" srcOrd="0" destOrd="0" presId="urn:microsoft.com/office/officeart/2008/layout/HorizontalMultiLevelHierarchy"/>
    <dgm:cxn modelId="{7A37EBB2-5C62-46A7-A52A-C1AC08A5733D}" type="presParOf" srcId="{632C85E4-E05A-4549-B258-1D97B1B9F3AC}" destId="{FBA8E70F-B20B-44DE-8078-341153DDA17F}" srcOrd="1" destOrd="0" presId="urn:microsoft.com/office/officeart/2008/layout/HorizontalMultiLevelHierarchy"/>
    <dgm:cxn modelId="{79F4EA1D-D036-401B-90ED-FC3BD5184009}" type="presParOf" srcId="{FBA8E70F-B20B-44DE-8078-341153DDA17F}" destId="{3B8CB037-B07F-4B93-A57E-C37523B34EAF}" srcOrd="0" destOrd="0" presId="urn:microsoft.com/office/officeart/2008/layout/HorizontalMultiLevelHierarchy"/>
    <dgm:cxn modelId="{2BD7B271-E250-4057-B620-2F667E97A700}" type="presParOf" srcId="{3B8CB037-B07F-4B93-A57E-C37523B34EAF}" destId="{03727494-5CFF-4D68-BCB8-719BE787822B}" srcOrd="0" destOrd="0" presId="urn:microsoft.com/office/officeart/2008/layout/HorizontalMultiLevelHierarchy"/>
    <dgm:cxn modelId="{F5D063DC-7626-4576-AF47-7F9C596FD6DE}" type="presParOf" srcId="{FBA8E70F-B20B-44DE-8078-341153DDA17F}" destId="{B67EF309-A4D7-4AB8-8832-8A880301FBE8}" srcOrd="1" destOrd="0" presId="urn:microsoft.com/office/officeart/2008/layout/HorizontalMultiLevelHierarchy"/>
    <dgm:cxn modelId="{450C9D92-9306-45EA-A6B7-5F04B3F7F71D}" type="presParOf" srcId="{B67EF309-A4D7-4AB8-8832-8A880301FBE8}" destId="{A40A8244-0A2E-476D-BAEB-3331EC76EEE4}" srcOrd="0" destOrd="0" presId="urn:microsoft.com/office/officeart/2008/layout/HorizontalMultiLevelHierarchy"/>
    <dgm:cxn modelId="{96B26F3C-54DA-49DB-8C72-DE0A49357E32}" type="presParOf" srcId="{B67EF309-A4D7-4AB8-8832-8A880301FBE8}" destId="{4B549E5B-8961-49E5-9B61-47D6F97BEFAC}" srcOrd="1" destOrd="0" presId="urn:microsoft.com/office/officeart/2008/layout/HorizontalMultiLevelHierarchy"/>
    <dgm:cxn modelId="{553DADD6-9DFB-4005-A141-A81FD499E425}" type="presParOf" srcId="{4B549E5B-8961-49E5-9B61-47D6F97BEFAC}" destId="{EB690FE3-3E9D-4F05-9D4B-13061A51A959}" srcOrd="0" destOrd="0" presId="urn:microsoft.com/office/officeart/2008/layout/HorizontalMultiLevelHierarchy"/>
    <dgm:cxn modelId="{B6826126-C896-428B-B342-0DB445FF2ACF}" type="presParOf" srcId="{EB690FE3-3E9D-4F05-9D4B-13061A51A959}" destId="{D2155BEB-B2F4-4DA4-ACAE-A05BF49B3938}" srcOrd="0" destOrd="0" presId="urn:microsoft.com/office/officeart/2008/layout/HorizontalMultiLevelHierarchy"/>
    <dgm:cxn modelId="{C99A42A9-FA07-40CD-BF03-EF36BFF2D5B2}" type="presParOf" srcId="{4B549E5B-8961-49E5-9B61-47D6F97BEFAC}" destId="{6533803A-7AEA-4D14-8F57-C633B987B643}" srcOrd="1" destOrd="0" presId="urn:microsoft.com/office/officeart/2008/layout/HorizontalMultiLevelHierarchy"/>
    <dgm:cxn modelId="{1FABB7C2-23CE-423B-889D-FEC8031679BC}" type="presParOf" srcId="{6533803A-7AEA-4D14-8F57-C633B987B643}" destId="{793650E1-809F-4CAD-B06F-6C55824D4759}" srcOrd="0" destOrd="0" presId="urn:microsoft.com/office/officeart/2008/layout/HorizontalMultiLevelHierarchy"/>
    <dgm:cxn modelId="{ED33C308-4761-468F-8251-1CF21C4A7CA8}" type="presParOf" srcId="{6533803A-7AEA-4D14-8F57-C633B987B643}" destId="{C004B05E-E04E-435C-AADB-0EED54938BA1}" srcOrd="1" destOrd="0" presId="urn:microsoft.com/office/officeart/2008/layout/HorizontalMultiLevelHierarchy"/>
    <dgm:cxn modelId="{8B5FBBA5-EB92-4E46-A1BE-BCE8B0628DD9}" type="presParOf" srcId="{C8729CA1-71CB-47ED-A123-C700EB727026}" destId="{4414A265-92B5-453F-809A-FB204BAA967F}" srcOrd="2" destOrd="0" presId="urn:microsoft.com/office/officeart/2008/layout/HorizontalMultiLevelHierarchy"/>
    <dgm:cxn modelId="{72982BA9-6DF1-4B60-BA65-3510291AC4C3}" type="presParOf" srcId="{4414A265-92B5-453F-809A-FB204BAA967F}" destId="{020D4D18-C975-4BC1-9C97-659B3D5F92C3}" srcOrd="0" destOrd="0" presId="urn:microsoft.com/office/officeart/2008/layout/HorizontalMultiLevelHierarchy"/>
    <dgm:cxn modelId="{FF40DB1F-3C05-4617-BEB2-A20D87A6CCBD}" type="presParOf" srcId="{C8729CA1-71CB-47ED-A123-C700EB727026}" destId="{6E148540-FDF0-4539-8641-FAA452B3CCCB}" srcOrd="3" destOrd="0" presId="urn:microsoft.com/office/officeart/2008/layout/HorizontalMultiLevelHierarchy"/>
    <dgm:cxn modelId="{4A9FCF38-9E55-43BB-BD37-F8C557D23F58}" type="presParOf" srcId="{6E148540-FDF0-4539-8641-FAA452B3CCCB}" destId="{A3B67AAA-E3AA-4BD6-8603-946CE70EC04A}" srcOrd="0" destOrd="0" presId="urn:microsoft.com/office/officeart/2008/layout/HorizontalMultiLevelHierarchy"/>
    <dgm:cxn modelId="{F70403C7-0A57-44AB-9E18-FED65E1CC6B7}" type="presParOf" srcId="{6E148540-FDF0-4539-8641-FAA452B3CCCB}" destId="{F902BA7A-5FEE-44C0-8B67-88D7A05C9AAE}" srcOrd="1" destOrd="0" presId="urn:microsoft.com/office/officeart/2008/layout/HorizontalMultiLevelHierarchy"/>
    <dgm:cxn modelId="{46CFB7A5-E484-4DF0-A71F-C425CCDD89E5}" type="presParOf" srcId="{F902BA7A-5FEE-44C0-8B67-88D7A05C9AAE}" destId="{3A2B4EEF-B0EC-4AB4-94DE-78F942C12D6F}" srcOrd="0" destOrd="0" presId="urn:microsoft.com/office/officeart/2008/layout/HorizontalMultiLevelHierarchy"/>
    <dgm:cxn modelId="{B92A2D9D-06EA-46F1-B85D-6D1BD4CF5B78}" type="presParOf" srcId="{3A2B4EEF-B0EC-4AB4-94DE-78F942C12D6F}" destId="{CA329361-C08A-45F2-AB54-B80D508C56E7}" srcOrd="0" destOrd="0" presId="urn:microsoft.com/office/officeart/2008/layout/HorizontalMultiLevelHierarchy"/>
    <dgm:cxn modelId="{D9F95F8C-8BB2-447A-B9EE-189B1B246301}" type="presParOf" srcId="{F902BA7A-5FEE-44C0-8B67-88D7A05C9AAE}" destId="{543B8895-9C7F-4CA9-B760-DC272CF3D3BF}" srcOrd="1" destOrd="0" presId="urn:microsoft.com/office/officeart/2008/layout/HorizontalMultiLevelHierarchy"/>
    <dgm:cxn modelId="{D0EDF255-809E-4971-AFCA-B39FAF943E0E}" type="presParOf" srcId="{543B8895-9C7F-4CA9-B760-DC272CF3D3BF}" destId="{A00C41FE-A43D-43EB-A3E6-0B7BA3558E48}" srcOrd="0" destOrd="0" presId="urn:microsoft.com/office/officeart/2008/layout/HorizontalMultiLevelHierarchy"/>
    <dgm:cxn modelId="{05BE08D1-A057-4648-8DFC-3133D72968EE}" type="presParOf" srcId="{543B8895-9C7F-4CA9-B760-DC272CF3D3BF}" destId="{CEDC456D-8A0E-48EA-BC49-369D0D75528D}" srcOrd="1" destOrd="0" presId="urn:microsoft.com/office/officeart/2008/layout/HorizontalMultiLevelHierarchy"/>
    <dgm:cxn modelId="{D7EE5FC7-4E1D-4322-99DA-73EBF5BBE564}" type="presParOf" srcId="{CEDC456D-8A0E-48EA-BC49-369D0D75528D}" destId="{F80D805D-4EDF-4992-A506-FFB0E7BBE521}" srcOrd="0" destOrd="0" presId="urn:microsoft.com/office/officeart/2008/layout/HorizontalMultiLevelHierarchy"/>
    <dgm:cxn modelId="{7BB1E5E2-AE9D-433D-89CF-C58A49F574F3}" type="presParOf" srcId="{F80D805D-4EDF-4992-A506-FFB0E7BBE521}" destId="{A27509F5-2727-4E73-A420-DBAABE59440C}" srcOrd="0" destOrd="0" presId="urn:microsoft.com/office/officeart/2008/layout/HorizontalMultiLevelHierarchy"/>
    <dgm:cxn modelId="{5B352F41-B9DE-4782-9AB6-75CD0D33C8C2}" type="presParOf" srcId="{CEDC456D-8A0E-48EA-BC49-369D0D75528D}" destId="{C7FBAEFB-61D7-44B9-8EC4-AC45DD909568}" srcOrd="1" destOrd="0" presId="urn:microsoft.com/office/officeart/2008/layout/HorizontalMultiLevelHierarchy"/>
    <dgm:cxn modelId="{371F05E1-A1A8-43A1-BA9A-B90DA7B9EAE4}" type="presParOf" srcId="{C7FBAEFB-61D7-44B9-8EC4-AC45DD909568}" destId="{4B7173B8-6666-494E-A914-A6FB9971A60C}" srcOrd="0" destOrd="0" presId="urn:microsoft.com/office/officeart/2008/layout/HorizontalMultiLevelHierarchy"/>
    <dgm:cxn modelId="{808C536E-6F73-4652-8329-30651CFA7D57}" type="presParOf" srcId="{C7FBAEFB-61D7-44B9-8EC4-AC45DD909568}" destId="{55AB9ED6-57D5-4E74-AFAB-C198C5F4BA7F}" srcOrd="1" destOrd="0" presId="urn:microsoft.com/office/officeart/2008/layout/HorizontalMultiLevelHierarchy"/>
    <dgm:cxn modelId="{1F7B5B86-9D21-41FE-8BEE-1927019C378E}" type="presParOf" srcId="{C8729CA1-71CB-47ED-A123-C700EB727026}" destId="{40C7B35F-8729-4494-9A50-1372BA232253}" srcOrd="4" destOrd="0" presId="urn:microsoft.com/office/officeart/2008/layout/HorizontalMultiLevelHierarchy"/>
    <dgm:cxn modelId="{F7FD4752-2216-4A84-914D-CDA5C2E3EA94}" type="presParOf" srcId="{40C7B35F-8729-4494-9A50-1372BA232253}" destId="{7696AEAB-CA5A-46A6-9B8C-2DDC2FA2C217}" srcOrd="0" destOrd="0" presId="urn:microsoft.com/office/officeart/2008/layout/HorizontalMultiLevelHierarchy"/>
    <dgm:cxn modelId="{6240F788-17A8-4213-B8EF-0C8B473820EC}" type="presParOf" srcId="{C8729CA1-71CB-47ED-A123-C700EB727026}" destId="{91EFD899-AE16-4B88-958E-AE0995C44498}" srcOrd="5" destOrd="0" presId="urn:microsoft.com/office/officeart/2008/layout/HorizontalMultiLevelHierarchy"/>
    <dgm:cxn modelId="{F0E69FC9-2DF8-4F4F-9B6A-F216DFF932D9}" type="presParOf" srcId="{91EFD899-AE16-4B88-958E-AE0995C44498}" destId="{8868DE2B-245E-4D99-9B71-80B41D23F6EB}" srcOrd="0" destOrd="0" presId="urn:microsoft.com/office/officeart/2008/layout/HorizontalMultiLevelHierarchy"/>
    <dgm:cxn modelId="{1D2676E6-5C5D-44B6-BE9C-117C16E00A39}" type="presParOf" srcId="{91EFD899-AE16-4B88-958E-AE0995C44498}" destId="{3D7D01A9-6A9B-4E63-A736-506D6D979848}" srcOrd="1" destOrd="0" presId="urn:microsoft.com/office/officeart/2008/layout/HorizontalMultiLevelHierarchy"/>
    <dgm:cxn modelId="{2025C07F-432A-4FF0-9078-AA33A819428B}" type="presParOf" srcId="{3D7D01A9-6A9B-4E63-A736-506D6D979848}" destId="{2824880A-A433-466A-A39E-D9619B33FF1A}" srcOrd="0" destOrd="0" presId="urn:microsoft.com/office/officeart/2008/layout/HorizontalMultiLevelHierarchy"/>
    <dgm:cxn modelId="{852A23F7-3CB2-4569-B8B8-A77D3DEBB1ED}" type="presParOf" srcId="{2824880A-A433-466A-A39E-D9619B33FF1A}" destId="{C7BEC84B-CDF3-4162-BB1F-5D365C869DB9}" srcOrd="0" destOrd="0" presId="urn:microsoft.com/office/officeart/2008/layout/HorizontalMultiLevelHierarchy"/>
    <dgm:cxn modelId="{D9A2B5E9-0A45-48FE-A882-0AC4ACA82CEE}" type="presParOf" srcId="{3D7D01A9-6A9B-4E63-A736-506D6D979848}" destId="{8F204455-57F3-4B12-BF17-1D3623A83D7B}" srcOrd="1" destOrd="0" presId="urn:microsoft.com/office/officeart/2008/layout/HorizontalMultiLevelHierarchy"/>
    <dgm:cxn modelId="{987243C4-BC22-42B1-A52F-08452625006D}" type="presParOf" srcId="{8F204455-57F3-4B12-BF17-1D3623A83D7B}" destId="{0F2DF93F-5402-4C5C-A1CA-91D2842AB1F7}" srcOrd="0" destOrd="0" presId="urn:microsoft.com/office/officeart/2008/layout/HorizontalMultiLevelHierarchy"/>
    <dgm:cxn modelId="{FFCEBA61-780D-425E-A5E9-EBCCF16A7A63}" type="presParOf" srcId="{8F204455-57F3-4B12-BF17-1D3623A83D7B}" destId="{21956C6E-C2E4-48CC-9332-A0AA5FC39D83}" srcOrd="1" destOrd="0" presId="urn:microsoft.com/office/officeart/2008/layout/HorizontalMultiLevelHierarchy"/>
    <dgm:cxn modelId="{D23B48F3-820D-41BD-BF68-BEAEDD9FD321}" type="presParOf" srcId="{21956C6E-C2E4-48CC-9332-A0AA5FC39D83}" destId="{FAC48A1E-4547-4CA7-8415-AC31A508CF4E}" srcOrd="0" destOrd="0" presId="urn:microsoft.com/office/officeart/2008/layout/HorizontalMultiLevelHierarchy"/>
    <dgm:cxn modelId="{7A1DD2CF-BAA8-4984-99EE-7309A0205E8D}" type="presParOf" srcId="{FAC48A1E-4547-4CA7-8415-AC31A508CF4E}" destId="{A561EAC8-C47B-491C-BC18-A5E55321AE7D}" srcOrd="0" destOrd="0" presId="urn:microsoft.com/office/officeart/2008/layout/HorizontalMultiLevelHierarchy"/>
    <dgm:cxn modelId="{83CC7AE6-CF29-41C7-B122-EBBD37A6017C}" type="presParOf" srcId="{21956C6E-C2E4-48CC-9332-A0AA5FC39D83}" destId="{09002EC2-18B9-444B-BC75-D4965456FBA9}" srcOrd="1" destOrd="0" presId="urn:microsoft.com/office/officeart/2008/layout/HorizontalMultiLevelHierarchy"/>
    <dgm:cxn modelId="{9A908F50-9B53-490A-9118-0A000AB739FC}" type="presParOf" srcId="{09002EC2-18B9-444B-BC75-D4965456FBA9}" destId="{6A00195E-E8FA-46D9-B8BB-E9926B5BD52B}" srcOrd="0" destOrd="0" presId="urn:microsoft.com/office/officeart/2008/layout/HorizontalMultiLevelHierarchy"/>
    <dgm:cxn modelId="{E2BDC234-7BF9-4935-8217-1C2026FFC80D}" type="presParOf" srcId="{09002EC2-18B9-444B-BC75-D4965456FBA9}" destId="{BF1C2032-9766-41C1-BFC0-F196EFA25816}" srcOrd="1" destOrd="0" presId="urn:microsoft.com/office/officeart/2008/layout/HorizontalMultiLevelHierarchy"/>
    <dgm:cxn modelId="{A1385CA6-BE1E-4451-A0E9-7077C7FD84CB}" type="presParOf" srcId="{C8729CA1-71CB-47ED-A123-C700EB727026}" destId="{4618CF7B-EDB0-4C95-8687-DC91600695D3}" srcOrd="6" destOrd="0" presId="urn:microsoft.com/office/officeart/2008/layout/HorizontalMultiLevelHierarchy"/>
    <dgm:cxn modelId="{DA807E5D-6663-44C4-A6BF-205FA3A437ED}" type="presParOf" srcId="{4618CF7B-EDB0-4C95-8687-DC91600695D3}" destId="{50C04875-AE8C-4A7E-903B-78D3D949D81B}" srcOrd="0" destOrd="0" presId="urn:microsoft.com/office/officeart/2008/layout/HorizontalMultiLevelHierarchy"/>
    <dgm:cxn modelId="{94012506-A704-4A8A-8F83-6B92DF810209}" type="presParOf" srcId="{C8729CA1-71CB-47ED-A123-C700EB727026}" destId="{807FABB2-8B2E-43D4-BA59-234DC45BDD28}" srcOrd="7" destOrd="0" presId="urn:microsoft.com/office/officeart/2008/layout/HorizontalMultiLevelHierarchy"/>
    <dgm:cxn modelId="{96321ED2-E878-4DC3-952E-1DB384F7CD6B}" type="presParOf" srcId="{807FABB2-8B2E-43D4-BA59-234DC45BDD28}" destId="{11658841-F139-469A-AD0F-B9BDA680A110}" srcOrd="0" destOrd="0" presId="urn:microsoft.com/office/officeart/2008/layout/HorizontalMultiLevelHierarchy"/>
    <dgm:cxn modelId="{B9BADA21-58EC-47B6-AA19-08EE69875D9F}" type="presParOf" srcId="{807FABB2-8B2E-43D4-BA59-234DC45BDD28}" destId="{33DD502C-0DDE-4E38-BE48-2DE3313F1BBA}" srcOrd="1" destOrd="0" presId="urn:microsoft.com/office/officeart/2008/layout/HorizontalMultiLevelHierarchy"/>
    <dgm:cxn modelId="{2363AA1F-4A19-4A7F-8EFB-2D8682A0D65F}" type="presParOf" srcId="{33DD502C-0DDE-4E38-BE48-2DE3313F1BBA}" destId="{E115F1D6-6154-4991-B55F-EDAE4B7F2EC1}" srcOrd="0" destOrd="0" presId="urn:microsoft.com/office/officeart/2008/layout/HorizontalMultiLevelHierarchy"/>
    <dgm:cxn modelId="{D80FB67A-8579-4D56-B8A1-392403CEE076}" type="presParOf" srcId="{E115F1D6-6154-4991-B55F-EDAE4B7F2EC1}" destId="{C606EC89-6CCE-438D-9D01-20352260F316}" srcOrd="0" destOrd="0" presId="urn:microsoft.com/office/officeart/2008/layout/HorizontalMultiLevelHierarchy"/>
    <dgm:cxn modelId="{D043975C-61A8-48E5-A8D8-F2075E39313D}" type="presParOf" srcId="{33DD502C-0DDE-4E38-BE48-2DE3313F1BBA}" destId="{069824A3-B3C5-49B1-9D01-25F2201DE78F}" srcOrd="1" destOrd="0" presId="urn:microsoft.com/office/officeart/2008/layout/HorizontalMultiLevelHierarchy"/>
    <dgm:cxn modelId="{B091D77F-F556-462A-B10D-F33F1BFF71B6}" type="presParOf" srcId="{069824A3-B3C5-49B1-9D01-25F2201DE78F}" destId="{E2589FED-21CC-4051-8C0F-9D01E41E5088}" srcOrd="0" destOrd="0" presId="urn:microsoft.com/office/officeart/2008/layout/HorizontalMultiLevelHierarchy"/>
    <dgm:cxn modelId="{6AB994EA-5498-4647-9342-F6C4A862E2A9}" type="presParOf" srcId="{069824A3-B3C5-49B1-9D01-25F2201DE78F}" destId="{FD7167FF-9CB8-4EC6-B787-A112962678C0}" srcOrd="1" destOrd="0" presId="urn:microsoft.com/office/officeart/2008/layout/HorizontalMultiLevelHierarchy"/>
    <dgm:cxn modelId="{3E0FE786-C22F-4FCF-BE12-FF70BD139193}" type="presParOf" srcId="{FD7167FF-9CB8-4EC6-B787-A112962678C0}" destId="{ACB70A87-B890-4C81-90D4-E47158146894}" srcOrd="0" destOrd="0" presId="urn:microsoft.com/office/officeart/2008/layout/HorizontalMultiLevelHierarchy"/>
    <dgm:cxn modelId="{F3802B09-9318-481F-8C1A-787FF4EE850C}" type="presParOf" srcId="{ACB70A87-B890-4C81-90D4-E47158146894}" destId="{C2AD5846-0C71-42D8-B32C-B5FE9AF57EEB}" srcOrd="0" destOrd="0" presId="urn:microsoft.com/office/officeart/2008/layout/HorizontalMultiLevelHierarchy"/>
    <dgm:cxn modelId="{597B963B-C7F9-4E96-AC93-337509C6EA06}" type="presParOf" srcId="{FD7167FF-9CB8-4EC6-B787-A112962678C0}" destId="{A2B4D189-5097-4DF3-B265-90E9DFE2A389}" srcOrd="1" destOrd="0" presId="urn:microsoft.com/office/officeart/2008/layout/HorizontalMultiLevelHierarchy"/>
    <dgm:cxn modelId="{37EDF0F9-91D5-4E95-BCA1-C459640567CD}" type="presParOf" srcId="{A2B4D189-5097-4DF3-B265-90E9DFE2A389}" destId="{D6B15678-88AD-40F7-A5E5-D1706554EDC6}" srcOrd="0" destOrd="0" presId="urn:microsoft.com/office/officeart/2008/layout/HorizontalMultiLevelHierarchy"/>
    <dgm:cxn modelId="{2DC79D8B-EB9C-49AC-A7BD-EDD21EEF8E55}" type="presParOf" srcId="{A2B4D189-5097-4DF3-B265-90E9DFE2A389}" destId="{12D1A977-8F1A-460F-9222-79CE90C9B332}" srcOrd="1" destOrd="0" presId="urn:microsoft.com/office/officeart/2008/layout/HorizontalMultiLevelHierarchy"/>
    <dgm:cxn modelId="{C77D6921-B306-4C8C-A6A0-E51BE52FF53A}" type="presParOf" srcId="{02EC30D3-A70D-4B7F-A808-0EA600F00206}" destId="{829F5F9B-FFD2-418E-A904-A722199CB7AF}" srcOrd="2" destOrd="0" presId="urn:microsoft.com/office/officeart/2008/layout/HorizontalMultiLevelHierarchy"/>
    <dgm:cxn modelId="{B22ED91F-EE20-4752-8489-4079016656B4}" type="presParOf" srcId="{829F5F9B-FFD2-418E-A904-A722199CB7AF}" destId="{90F715E2-935A-474E-8786-472417A2C40D}" srcOrd="0" destOrd="0" presId="urn:microsoft.com/office/officeart/2008/layout/HorizontalMultiLevelHierarchy"/>
    <dgm:cxn modelId="{7C696ED9-9C1F-4C15-A065-17246CCFDB2F}" type="presParOf" srcId="{02EC30D3-A70D-4B7F-A808-0EA600F00206}" destId="{F6C9FF2A-0995-4AA8-B88F-2EE37DF3ED89}" srcOrd="3" destOrd="0" presId="urn:microsoft.com/office/officeart/2008/layout/HorizontalMultiLevelHierarchy"/>
    <dgm:cxn modelId="{20114446-1A02-4756-A510-84C05E0F9F3E}" type="presParOf" srcId="{F6C9FF2A-0995-4AA8-B88F-2EE37DF3ED89}" destId="{20DE3FB5-7519-415C-BF69-45A5696657D4}" srcOrd="0" destOrd="0" presId="urn:microsoft.com/office/officeart/2008/layout/HorizontalMultiLevelHierarchy"/>
    <dgm:cxn modelId="{DABDF3C9-2A4A-48B7-B349-0C50C1C53D64}" type="presParOf" srcId="{F6C9FF2A-0995-4AA8-B88F-2EE37DF3ED89}" destId="{A127B7E2-EF7B-4D0E-8470-A000789AAC6F}" srcOrd="1" destOrd="0" presId="urn:microsoft.com/office/officeart/2008/layout/HorizontalMultiLevelHierarchy"/>
    <dgm:cxn modelId="{E9EBE297-1AB7-4AE0-A2C6-CBA01E8B497B}" type="presParOf" srcId="{A127B7E2-EF7B-4D0E-8470-A000789AAC6F}" destId="{D5280511-7B87-4BF9-813C-D963D0EA31BC}" srcOrd="0" destOrd="0" presId="urn:microsoft.com/office/officeart/2008/layout/HorizontalMultiLevelHierarchy"/>
    <dgm:cxn modelId="{A0DC4C6D-347F-43A2-8693-33795FD8838A}" type="presParOf" srcId="{D5280511-7B87-4BF9-813C-D963D0EA31BC}" destId="{878AD58B-BAFF-42DB-A27B-333DAFA8FFF3}" srcOrd="0" destOrd="0" presId="urn:microsoft.com/office/officeart/2008/layout/HorizontalMultiLevelHierarchy"/>
    <dgm:cxn modelId="{325C3F61-2317-4AC7-B322-0AAB9304A516}" type="presParOf" srcId="{A127B7E2-EF7B-4D0E-8470-A000789AAC6F}" destId="{E6D6145A-91B3-478B-AA4A-C731148D428C}" srcOrd="1" destOrd="0" presId="urn:microsoft.com/office/officeart/2008/layout/HorizontalMultiLevelHierarchy"/>
    <dgm:cxn modelId="{728D4075-08D6-4B90-85AA-17D3E5B56B9F}" type="presParOf" srcId="{E6D6145A-91B3-478B-AA4A-C731148D428C}" destId="{E8E356BB-E9D2-465F-9739-C7D45EDC4B95}" srcOrd="0" destOrd="0" presId="urn:microsoft.com/office/officeart/2008/layout/HorizontalMultiLevelHierarchy"/>
    <dgm:cxn modelId="{ABBCFF93-50E1-4875-8D04-E8417AFA79E3}" type="presParOf" srcId="{E6D6145A-91B3-478B-AA4A-C731148D428C}" destId="{15CF6123-AEC7-4AD6-B2D1-0441D3700D4B}" srcOrd="1" destOrd="0" presId="urn:microsoft.com/office/officeart/2008/layout/HorizontalMultiLevelHierarchy"/>
    <dgm:cxn modelId="{0E11DFCA-8638-46DA-9E27-BC20316B5881}" type="presParOf" srcId="{15CF6123-AEC7-4AD6-B2D1-0441D3700D4B}" destId="{D21F4514-DCDC-4A68-BF8E-1A1E9D3E5C04}" srcOrd="0" destOrd="0" presId="urn:microsoft.com/office/officeart/2008/layout/HorizontalMultiLevelHierarchy"/>
    <dgm:cxn modelId="{BD0942EE-F57B-4FD5-8723-8B7979133FAC}" type="presParOf" srcId="{D21F4514-DCDC-4A68-BF8E-1A1E9D3E5C04}" destId="{76D2DBAA-EA2F-48FA-BD1B-6D42CCB9DD53}" srcOrd="0" destOrd="0" presId="urn:microsoft.com/office/officeart/2008/layout/HorizontalMultiLevelHierarchy"/>
    <dgm:cxn modelId="{F0C4CA6A-D3B3-45B1-8B0E-A3C0630827E0}" type="presParOf" srcId="{15CF6123-AEC7-4AD6-B2D1-0441D3700D4B}" destId="{7492288F-4D80-476D-9EE5-74CCB6726A39}" srcOrd="1" destOrd="0" presId="urn:microsoft.com/office/officeart/2008/layout/HorizontalMultiLevelHierarchy"/>
    <dgm:cxn modelId="{07D20962-442D-4C1B-B025-260EA440A64A}" type="presParOf" srcId="{7492288F-4D80-476D-9EE5-74CCB6726A39}" destId="{A42E4908-D90F-445B-A4C4-9C86EDFA7989}" srcOrd="0" destOrd="0" presId="urn:microsoft.com/office/officeart/2008/layout/HorizontalMultiLevelHierarchy"/>
    <dgm:cxn modelId="{5736A758-EE52-4FD2-9101-6BA5303104DD}" type="presParOf" srcId="{7492288F-4D80-476D-9EE5-74CCB6726A39}" destId="{F082C65D-1450-4CA2-AC7E-F53C64096DD3}" srcOrd="1" destOrd="0" presId="urn:microsoft.com/office/officeart/2008/layout/HorizontalMultiLevelHierarchy"/>
    <dgm:cxn modelId="{68582CDF-A3B6-49E3-9CEF-5E8B62E29126}" type="presParOf" srcId="{F082C65D-1450-4CA2-AC7E-F53C64096DD3}" destId="{50C22362-265A-4A1A-82C9-08B11EDC413C}" srcOrd="0" destOrd="0" presId="urn:microsoft.com/office/officeart/2008/layout/HorizontalMultiLevelHierarchy"/>
    <dgm:cxn modelId="{AC4BFE19-2E81-4DFA-AEBD-AFB9E24FD7E7}" type="presParOf" srcId="{50C22362-265A-4A1A-82C9-08B11EDC413C}" destId="{42D8C04A-0CC8-46ED-8AE5-D963BC025863}" srcOrd="0" destOrd="0" presId="urn:microsoft.com/office/officeart/2008/layout/HorizontalMultiLevelHierarchy"/>
    <dgm:cxn modelId="{9C3E2E73-FA91-415F-8CC6-7BC1335764B1}" type="presParOf" srcId="{F082C65D-1450-4CA2-AC7E-F53C64096DD3}" destId="{01B8CD7E-29E4-4952-8F80-1678C15B4D4D}" srcOrd="1" destOrd="0" presId="urn:microsoft.com/office/officeart/2008/layout/HorizontalMultiLevelHierarchy"/>
    <dgm:cxn modelId="{318CCA54-9B15-4FF9-9701-22757983E8D1}" type="presParOf" srcId="{01B8CD7E-29E4-4952-8F80-1678C15B4D4D}" destId="{5CDF0496-0645-40DB-BC7B-EFD292C780D8}" srcOrd="0" destOrd="0" presId="urn:microsoft.com/office/officeart/2008/layout/HorizontalMultiLevelHierarchy"/>
    <dgm:cxn modelId="{7C7BA325-134E-4381-865A-95BF1ADE0EE7}" type="presParOf" srcId="{01B8CD7E-29E4-4952-8F80-1678C15B4D4D}" destId="{860F8973-EB51-46F1-8378-2E1AFFA4E1E2}" srcOrd="1" destOrd="0" presId="urn:microsoft.com/office/officeart/2008/layout/HorizontalMultiLevelHierarchy"/>
    <dgm:cxn modelId="{8B8E179A-501C-473D-8CEF-A3C05EA4CA74}" type="presParOf" srcId="{A127B7E2-EF7B-4D0E-8470-A000789AAC6F}" destId="{86856A6C-BE46-41CC-BFE6-7CE5791C0B55}" srcOrd="2" destOrd="0" presId="urn:microsoft.com/office/officeart/2008/layout/HorizontalMultiLevelHierarchy"/>
    <dgm:cxn modelId="{97FD27E6-6AE4-4B46-BED6-C91F569D34C9}" type="presParOf" srcId="{86856A6C-BE46-41CC-BFE6-7CE5791C0B55}" destId="{C01EACF9-18F2-4814-A81F-45276BEB3918}" srcOrd="0" destOrd="0" presId="urn:microsoft.com/office/officeart/2008/layout/HorizontalMultiLevelHierarchy"/>
    <dgm:cxn modelId="{56EF6878-D1B2-4A78-B407-6D69F48C8CBA}" type="presParOf" srcId="{A127B7E2-EF7B-4D0E-8470-A000789AAC6F}" destId="{F8F018BC-C30C-4408-AD61-4EB812596B6E}" srcOrd="3" destOrd="0" presId="urn:microsoft.com/office/officeart/2008/layout/HorizontalMultiLevelHierarchy"/>
    <dgm:cxn modelId="{0411BDDB-E06B-4491-B509-A3F8EF807443}" type="presParOf" srcId="{F8F018BC-C30C-4408-AD61-4EB812596B6E}" destId="{1527EBAC-1A49-404A-B3B8-654E48C6590D}" srcOrd="0" destOrd="0" presId="urn:microsoft.com/office/officeart/2008/layout/HorizontalMultiLevelHierarchy"/>
    <dgm:cxn modelId="{58BD628F-F2D6-4A92-9851-9B3A8ABA8F23}" type="presParOf" srcId="{F8F018BC-C30C-4408-AD61-4EB812596B6E}" destId="{C2BE3206-1453-45DA-A254-D2366DA946EF}" srcOrd="1" destOrd="0" presId="urn:microsoft.com/office/officeart/2008/layout/HorizontalMultiLevelHierarchy"/>
    <dgm:cxn modelId="{AD7956CF-B796-425C-A417-27EE55D60768}" type="presParOf" srcId="{C2BE3206-1453-45DA-A254-D2366DA946EF}" destId="{6A401CE8-9D9E-4BC6-B2EB-1715B789FF44}" srcOrd="0" destOrd="0" presId="urn:microsoft.com/office/officeart/2008/layout/HorizontalMultiLevelHierarchy"/>
    <dgm:cxn modelId="{EB69AAAE-FEC6-4CEA-A74B-F8E125E023F4}" type="presParOf" srcId="{6A401CE8-9D9E-4BC6-B2EB-1715B789FF44}" destId="{5094DB59-B482-41AD-9F7E-211A629F8A40}" srcOrd="0" destOrd="0" presId="urn:microsoft.com/office/officeart/2008/layout/HorizontalMultiLevelHierarchy"/>
    <dgm:cxn modelId="{67E732F8-B354-448E-8D80-53CF10984C35}" type="presParOf" srcId="{C2BE3206-1453-45DA-A254-D2366DA946EF}" destId="{63A0CA78-6527-4FDF-98D8-8AA9D13FDED7}" srcOrd="1" destOrd="0" presId="urn:microsoft.com/office/officeart/2008/layout/HorizontalMultiLevelHierarchy"/>
    <dgm:cxn modelId="{827F7063-1C69-40A2-8837-EAF0677FE6A1}" type="presParOf" srcId="{63A0CA78-6527-4FDF-98D8-8AA9D13FDED7}" destId="{F149A8E6-FA17-4175-90E9-AD70E1A600C6}" srcOrd="0" destOrd="0" presId="urn:microsoft.com/office/officeart/2008/layout/HorizontalMultiLevelHierarchy"/>
    <dgm:cxn modelId="{7857E173-BAD9-4141-875A-39B99DB5190D}" type="presParOf" srcId="{63A0CA78-6527-4FDF-98D8-8AA9D13FDED7}" destId="{523D18E0-AC43-4ED6-917B-5823BA696433}" srcOrd="1" destOrd="0" presId="urn:microsoft.com/office/officeart/2008/layout/HorizontalMultiLevelHierarchy"/>
    <dgm:cxn modelId="{BBF722A8-B3AF-4B39-92A2-213AEE3E8693}" type="presParOf" srcId="{523D18E0-AC43-4ED6-917B-5823BA696433}" destId="{0EE1E586-A353-478D-AB80-A25DC6B29E64}" srcOrd="0" destOrd="0" presId="urn:microsoft.com/office/officeart/2008/layout/HorizontalMultiLevelHierarchy"/>
    <dgm:cxn modelId="{E7C510C2-F4EB-497E-8F6C-FC52923206EE}" type="presParOf" srcId="{0EE1E586-A353-478D-AB80-A25DC6B29E64}" destId="{A69EC09E-A177-4EBD-8101-80BEF4D26A1C}" srcOrd="0" destOrd="0" presId="urn:microsoft.com/office/officeart/2008/layout/HorizontalMultiLevelHierarchy"/>
    <dgm:cxn modelId="{1755B078-071E-4207-87F9-29D4C5AE13C3}" type="presParOf" srcId="{523D18E0-AC43-4ED6-917B-5823BA696433}" destId="{F46FE082-497E-4754-8AA6-769919322E3F}" srcOrd="1" destOrd="0" presId="urn:microsoft.com/office/officeart/2008/layout/HorizontalMultiLevelHierarchy"/>
    <dgm:cxn modelId="{E73CD818-11C9-4465-AD5E-460F6326F0AF}" type="presParOf" srcId="{F46FE082-497E-4754-8AA6-769919322E3F}" destId="{97FC4611-9B35-4D2D-B460-6CF243A772DF}" srcOrd="0" destOrd="0" presId="urn:microsoft.com/office/officeart/2008/layout/HorizontalMultiLevelHierarchy"/>
    <dgm:cxn modelId="{70EAE15E-23F9-4CD9-8306-740419F53597}" type="presParOf" srcId="{F46FE082-497E-4754-8AA6-769919322E3F}" destId="{ED972A80-EC0B-4A2B-BCF0-4CC749D81BC1}" srcOrd="1" destOrd="0" presId="urn:microsoft.com/office/officeart/2008/layout/HorizontalMultiLevelHierarchy"/>
    <dgm:cxn modelId="{37F41FDC-A6A7-4257-9127-2B69621225CD}" type="presParOf" srcId="{A127B7E2-EF7B-4D0E-8470-A000789AAC6F}" destId="{CF4ADB6E-9453-4D94-B13B-E1D81B8B2956}" srcOrd="4" destOrd="0" presId="urn:microsoft.com/office/officeart/2008/layout/HorizontalMultiLevelHierarchy"/>
    <dgm:cxn modelId="{0F7CED4F-9186-40EE-933A-5F48B176B1EB}" type="presParOf" srcId="{CF4ADB6E-9453-4D94-B13B-E1D81B8B2956}" destId="{CBA06A68-9CC0-494B-A59D-B9A94FD7E171}" srcOrd="0" destOrd="0" presId="urn:microsoft.com/office/officeart/2008/layout/HorizontalMultiLevelHierarchy"/>
    <dgm:cxn modelId="{79CE7B6C-AFB7-4F4F-A1B0-A187446071E9}" type="presParOf" srcId="{A127B7E2-EF7B-4D0E-8470-A000789AAC6F}" destId="{48E2CF6F-E91B-43B3-8A32-A7BE52C239A5}" srcOrd="5" destOrd="0" presId="urn:microsoft.com/office/officeart/2008/layout/HorizontalMultiLevelHierarchy"/>
    <dgm:cxn modelId="{82FEC063-49CA-451A-AF47-E3DCC04E6E40}" type="presParOf" srcId="{48E2CF6F-E91B-43B3-8A32-A7BE52C239A5}" destId="{59D5DBFE-6DEC-4A63-9551-BE13875C0597}" srcOrd="0" destOrd="0" presId="urn:microsoft.com/office/officeart/2008/layout/HorizontalMultiLevelHierarchy"/>
    <dgm:cxn modelId="{82265383-2F4B-4C7F-BB9D-A4D2815C8276}" type="presParOf" srcId="{48E2CF6F-E91B-43B3-8A32-A7BE52C239A5}" destId="{3EDFDC82-90E1-40F9-9137-368C43828327}" srcOrd="1" destOrd="0" presId="urn:microsoft.com/office/officeart/2008/layout/HorizontalMultiLevelHierarchy"/>
    <dgm:cxn modelId="{306A6E1E-7F65-4E91-B28D-F62875885A53}" type="presParOf" srcId="{3EDFDC82-90E1-40F9-9137-368C43828327}" destId="{6FA0B694-9536-4502-BDE6-F5E129D42F2E}" srcOrd="0" destOrd="0" presId="urn:microsoft.com/office/officeart/2008/layout/HorizontalMultiLevelHierarchy"/>
    <dgm:cxn modelId="{B4A57652-71BB-4C5D-AE29-B01612DECD99}" type="presParOf" srcId="{6FA0B694-9536-4502-BDE6-F5E129D42F2E}" destId="{AAD87DAC-FAAD-427E-9737-CF0B410D7CCA}" srcOrd="0" destOrd="0" presId="urn:microsoft.com/office/officeart/2008/layout/HorizontalMultiLevelHierarchy"/>
    <dgm:cxn modelId="{F371EC86-0B36-4672-960E-EBA36FE00F13}" type="presParOf" srcId="{3EDFDC82-90E1-40F9-9137-368C43828327}" destId="{085915C6-47E5-48F4-8F90-1EF01E2647AE}" srcOrd="1" destOrd="0" presId="urn:microsoft.com/office/officeart/2008/layout/HorizontalMultiLevelHierarchy"/>
    <dgm:cxn modelId="{ECE6F45B-F3BB-4069-9579-E8E2F4707C07}" type="presParOf" srcId="{085915C6-47E5-48F4-8F90-1EF01E2647AE}" destId="{EBBFE2C7-F733-47CD-9C4E-3E849478D4F4}" srcOrd="0" destOrd="0" presId="urn:microsoft.com/office/officeart/2008/layout/HorizontalMultiLevelHierarchy"/>
    <dgm:cxn modelId="{8FB4ACC3-51A3-4F2D-A4D9-BBB8AF7A720F}" type="presParOf" srcId="{085915C6-47E5-48F4-8F90-1EF01E2647AE}" destId="{45FBE65B-1742-48DB-9C8A-9513A887CF0D}" srcOrd="1" destOrd="0" presId="urn:microsoft.com/office/officeart/2008/layout/HorizontalMultiLevelHierarchy"/>
    <dgm:cxn modelId="{377095D9-5C32-4AD2-A174-5043F855B4AD}" type="presParOf" srcId="{45FBE65B-1742-48DB-9C8A-9513A887CF0D}" destId="{74569068-F7DC-444B-970E-6BEBC5F41660}" srcOrd="0" destOrd="0" presId="urn:microsoft.com/office/officeart/2008/layout/HorizontalMultiLevelHierarchy"/>
    <dgm:cxn modelId="{736C9669-1D1D-4DF4-B50C-B971790B644D}" type="presParOf" srcId="{74569068-F7DC-444B-970E-6BEBC5F41660}" destId="{57136AF9-7B73-4C1C-BFA8-98211BA3DDED}" srcOrd="0" destOrd="0" presId="urn:microsoft.com/office/officeart/2008/layout/HorizontalMultiLevelHierarchy"/>
    <dgm:cxn modelId="{AF8A44DB-E7A9-4EC2-9CB3-7D828626F1E0}" type="presParOf" srcId="{45FBE65B-1742-48DB-9C8A-9513A887CF0D}" destId="{633F84B7-5DC5-4C37-8B6D-1B23B33BBEBD}" srcOrd="1" destOrd="0" presId="urn:microsoft.com/office/officeart/2008/layout/HorizontalMultiLevelHierarchy"/>
    <dgm:cxn modelId="{A491150B-8100-4894-A32F-0964B94B4172}" type="presParOf" srcId="{633F84B7-5DC5-4C37-8B6D-1B23B33BBEBD}" destId="{3CA83826-3CE2-4526-891D-CAD9A408BFE4}" srcOrd="0" destOrd="0" presId="urn:microsoft.com/office/officeart/2008/layout/HorizontalMultiLevelHierarchy"/>
    <dgm:cxn modelId="{3E510959-B1BF-4F2E-B8C1-1EE7F5062AB5}" type="presParOf" srcId="{633F84B7-5DC5-4C37-8B6D-1B23B33BBEBD}" destId="{D0BD4B14-B6CF-49EC-925A-2A8FDF8B03AB}" srcOrd="1" destOrd="0" presId="urn:microsoft.com/office/officeart/2008/layout/HorizontalMultiLevelHierarchy"/>
    <dgm:cxn modelId="{B92EBE87-938C-4F51-BDB0-EB1838BB4457}" type="presParOf" srcId="{A127B7E2-EF7B-4D0E-8470-A000789AAC6F}" destId="{56A49512-E9A8-49E2-A3D1-1AB2524CC38D}" srcOrd="6" destOrd="0" presId="urn:microsoft.com/office/officeart/2008/layout/HorizontalMultiLevelHierarchy"/>
    <dgm:cxn modelId="{54772DFF-78FF-4B40-AF01-E5F96F92774E}" type="presParOf" srcId="{56A49512-E9A8-49E2-A3D1-1AB2524CC38D}" destId="{AAB2EB85-A0F9-4820-BF21-65B9A813867D}" srcOrd="0" destOrd="0" presId="urn:microsoft.com/office/officeart/2008/layout/HorizontalMultiLevelHierarchy"/>
    <dgm:cxn modelId="{7664BAFA-C854-4B7D-AEAD-547D3DA159F1}" type="presParOf" srcId="{A127B7E2-EF7B-4D0E-8470-A000789AAC6F}" destId="{E8E2F985-BA6D-4E0D-A76D-418C148B2415}" srcOrd="7" destOrd="0" presId="urn:microsoft.com/office/officeart/2008/layout/HorizontalMultiLevelHierarchy"/>
    <dgm:cxn modelId="{2DD09DA5-C478-41EE-B685-1CF22609DCB5}" type="presParOf" srcId="{E8E2F985-BA6D-4E0D-A76D-418C148B2415}" destId="{3AF8C1BB-4AE6-4C5D-A1CA-162847526BE6}" srcOrd="0" destOrd="0" presId="urn:microsoft.com/office/officeart/2008/layout/HorizontalMultiLevelHierarchy"/>
    <dgm:cxn modelId="{C70712D4-99F5-49C5-B378-6FE94551B485}" type="presParOf" srcId="{E8E2F985-BA6D-4E0D-A76D-418C148B2415}" destId="{F49E48A0-844F-4372-934C-9789D1731A3D}" srcOrd="1" destOrd="0" presId="urn:microsoft.com/office/officeart/2008/layout/HorizontalMultiLevelHierarchy"/>
    <dgm:cxn modelId="{AA9F6553-D9C8-4676-952A-1C761CD709C7}" type="presParOf" srcId="{F49E48A0-844F-4372-934C-9789D1731A3D}" destId="{14D1678A-142F-412A-BB3E-870FAFB4D610}" srcOrd="0" destOrd="0" presId="urn:microsoft.com/office/officeart/2008/layout/HorizontalMultiLevelHierarchy"/>
    <dgm:cxn modelId="{A17B6D72-CC59-4872-A9BE-E723D7E819AC}" type="presParOf" srcId="{14D1678A-142F-412A-BB3E-870FAFB4D610}" destId="{96CB173D-60D3-4F4F-8279-C26D1D39C56C}" srcOrd="0" destOrd="0" presId="urn:microsoft.com/office/officeart/2008/layout/HorizontalMultiLevelHierarchy"/>
    <dgm:cxn modelId="{995DD7BC-4975-448C-87B7-F33BBE44B2AD}" type="presParOf" srcId="{F49E48A0-844F-4372-934C-9789D1731A3D}" destId="{C261A9D0-FD4E-4642-A4EB-A000040BFB6D}" srcOrd="1" destOrd="0" presId="urn:microsoft.com/office/officeart/2008/layout/HorizontalMultiLevelHierarchy"/>
    <dgm:cxn modelId="{ECB3C521-F4E4-4AB3-B51E-DF430C3196D1}" type="presParOf" srcId="{C261A9D0-FD4E-4642-A4EB-A000040BFB6D}" destId="{F691B2BB-C0BD-4A2D-AB9B-63C8365C48A2}" srcOrd="0" destOrd="0" presId="urn:microsoft.com/office/officeart/2008/layout/HorizontalMultiLevelHierarchy"/>
    <dgm:cxn modelId="{157CDEAB-99EA-4C7A-9CF7-1C15698138E0}" type="presParOf" srcId="{C261A9D0-FD4E-4642-A4EB-A000040BFB6D}" destId="{12CFF1F5-2D82-465B-B652-8D4F835B6223}" srcOrd="1" destOrd="0" presId="urn:microsoft.com/office/officeart/2008/layout/HorizontalMultiLevelHierarchy"/>
    <dgm:cxn modelId="{730878AE-E787-4FB6-A96B-D1ED6837A659}" type="presParOf" srcId="{12CFF1F5-2D82-465B-B652-8D4F835B6223}" destId="{5CE52317-9F87-42D9-9E01-24AE89764934}" srcOrd="0" destOrd="0" presId="urn:microsoft.com/office/officeart/2008/layout/HorizontalMultiLevelHierarchy"/>
    <dgm:cxn modelId="{777A3663-7FCB-4E1A-9452-DA4439FBAFF0}" type="presParOf" srcId="{5CE52317-9F87-42D9-9E01-24AE89764934}" destId="{FA37E5DA-9CC1-47F3-BC08-3038BF375F62}" srcOrd="0" destOrd="0" presId="urn:microsoft.com/office/officeart/2008/layout/HorizontalMultiLevelHierarchy"/>
    <dgm:cxn modelId="{5F313935-1B1B-456B-800D-6969BE0F58F1}" type="presParOf" srcId="{12CFF1F5-2D82-465B-B652-8D4F835B6223}" destId="{028A380A-EED2-475F-BA63-08EA862A0638}" srcOrd="1" destOrd="0" presId="urn:microsoft.com/office/officeart/2008/layout/HorizontalMultiLevelHierarchy"/>
    <dgm:cxn modelId="{B766A60E-6DD6-46CD-83D8-F8D69CCB6D07}" type="presParOf" srcId="{028A380A-EED2-475F-BA63-08EA862A0638}" destId="{5C52B460-EE0B-4021-9D19-28B1D7B83880}" srcOrd="0" destOrd="0" presId="urn:microsoft.com/office/officeart/2008/layout/HorizontalMultiLevelHierarchy"/>
    <dgm:cxn modelId="{0563AE0D-8656-45E3-9AD7-7F03452C4C9B}" type="presParOf" srcId="{028A380A-EED2-475F-BA63-08EA862A0638}" destId="{22E03377-62E2-49C5-AF3D-CBB3D28CE743}" srcOrd="1" destOrd="0" presId="urn:microsoft.com/office/officeart/2008/layout/HorizontalMultiLevelHierarchy"/>
    <dgm:cxn modelId="{7FD579ED-3911-41E0-9A02-7E49AA4633CF}" type="presParOf" srcId="{A127B7E2-EF7B-4D0E-8470-A000789AAC6F}" destId="{4E3D2611-24B7-4D17-B9B9-4FB08FE95291}" srcOrd="8" destOrd="0" presId="urn:microsoft.com/office/officeart/2008/layout/HorizontalMultiLevelHierarchy"/>
    <dgm:cxn modelId="{180F5CAC-6E02-4199-B2BD-759741253CDC}" type="presParOf" srcId="{4E3D2611-24B7-4D17-B9B9-4FB08FE95291}" destId="{292B74B9-7D68-49FE-AFED-90594929F121}" srcOrd="0" destOrd="0" presId="urn:microsoft.com/office/officeart/2008/layout/HorizontalMultiLevelHierarchy"/>
    <dgm:cxn modelId="{AE9AB9D9-B110-408F-9797-1E668F53C137}" type="presParOf" srcId="{A127B7E2-EF7B-4D0E-8470-A000789AAC6F}" destId="{07A6E41C-9D88-461F-9048-10654F93BAF4}" srcOrd="9" destOrd="0" presId="urn:microsoft.com/office/officeart/2008/layout/HorizontalMultiLevelHierarchy"/>
    <dgm:cxn modelId="{E90B0387-C3AF-4BB7-A084-7C5D1D661C7C}" type="presParOf" srcId="{07A6E41C-9D88-461F-9048-10654F93BAF4}" destId="{81FE9B52-D75F-4AF2-9726-F72C02095378}" srcOrd="0" destOrd="0" presId="urn:microsoft.com/office/officeart/2008/layout/HorizontalMultiLevelHierarchy"/>
    <dgm:cxn modelId="{710B2B9B-C5A9-40AC-A071-745B213CC0EA}" type="presParOf" srcId="{07A6E41C-9D88-461F-9048-10654F93BAF4}" destId="{0DD3812B-E528-41EB-B635-9D8AAD324325}" srcOrd="1" destOrd="0" presId="urn:microsoft.com/office/officeart/2008/layout/HorizontalMultiLevelHierarchy"/>
    <dgm:cxn modelId="{1011725B-C5A2-497C-B5B2-7700EFF91DF0}" type="presParOf" srcId="{0DD3812B-E528-41EB-B635-9D8AAD324325}" destId="{13876B7E-B421-4AC1-A230-BBAF7D75D00C}" srcOrd="0" destOrd="0" presId="urn:microsoft.com/office/officeart/2008/layout/HorizontalMultiLevelHierarchy"/>
    <dgm:cxn modelId="{9A7A5994-92ED-4F80-B6B6-4C55D1CBBC07}" type="presParOf" srcId="{13876B7E-B421-4AC1-A230-BBAF7D75D00C}" destId="{87A3B42E-BC4B-4EC9-9E0F-3CC18540120B}" srcOrd="0" destOrd="0" presId="urn:microsoft.com/office/officeart/2008/layout/HorizontalMultiLevelHierarchy"/>
    <dgm:cxn modelId="{DD468F85-98FB-4E03-8038-C0130AE6927F}" type="presParOf" srcId="{0DD3812B-E528-41EB-B635-9D8AAD324325}" destId="{61E5D06A-1ED2-4758-A5FF-54D14F04386E}" srcOrd="1" destOrd="0" presId="urn:microsoft.com/office/officeart/2008/layout/HorizontalMultiLevelHierarchy"/>
    <dgm:cxn modelId="{5C13346D-BFA8-4810-ACE0-3C2E9CF9DB18}" type="presParOf" srcId="{61E5D06A-1ED2-4758-A5FF-54D14F04386E}" destId="{8060FA56-7B7C-45B2-A2AC-8FECD02F607A}" srcOrd="0" destOrd="0" presId="urn:microsoft.com/office/officeart/2008/layout/HorizontalMultiLevelHierarchy"/>
    <dgm:cxn modelId="{A19668C8-9137-47C2-9EA9-7483D3D98CBE}" type="presParOf" srcId="{61E5D06A-1ED2-4758-A5FF-54D14F04386E}" destId="{74D43398-0E74-4FF6-8D7B-68075E6802C9}" srcOrd="1" destOrd="0" presId="urn:microsoft.com/office/officeart/2008/layout/HorizontalMultiLevelHierarchy"/>
    <dgm:cxn modelId="{BAA03ABB-F811-46C2-9174-4C77AE1C9A3E}" type="presParOf" srcId="{74D43398-0E74-4FF6-8D7B-68075E6802C9}" destId="{FFC28B2E-A81E-414C-AD15-38D8459C3051}" srcOrd="0" destOrd="0" presId="urn:microsoft.com/office/officeart/2008/layout/HorizontalMultiLevelHierarchy"/>
    <dgm:cxn modelId="{8473FB2E-A282-4714-88E2-7880D19C36A5}" type="presParOf" srcId="{FFC28B2E-A81E-414C-AD15-38D8459C3051}" destId="{9C9FE5E8-BCEB-436B-BF37-D81E3E1BB529}" srcOrd="0" destOrd="0" presId="urn:microsoft.com/office/officeart/2008/layout/HorizontalMultiLevelHierarchy"/>
    <dgm:cxn modelId="{69D59663-A3E5-4706-A6CC-020846B48C9F}" type="presParOf" srcId="{74D43398-0E74-4FF6-8D7B-68075E6802C9}" destId="{55E0E6DE-8E7A-4CB7-9508-FAA734F21808}" srcOrd="1" destOrd="0" presId="urn:microsoft.com/office/officeart/2008/layout/HorizontalMultiLevelHierarchy"/>
    <dgm:cxn modelId="{283D3932-70DF-4D68-B1A0-2867168C1D18}" type="presParOf" srcId="{55E0E6DE-8E7A-4CB7-9508-FAA734F21808}" destId="{A25B718F-BE77-4AFF-8B05-DFCE7C7BB339}" srcOrd="0" destOrd="0" presId="urn:microsoft.com/office/officeart/2008/layout/HorizontalMultiLevelHierarchy"/>
    <dgm:cxn modelId="{27B75E32-63A8-4C4D-8AFD-6892DF573E04}" type="presParOf" srcId="{55E0E6DE-8E7A-4CB7-9508-FAA734F21808}" destId="{80ED518B-3E9F-4528-83F2-3C67E9AF3BBD}" srcOrd="1" destOrd="0" presId="urn:microsoft.com/office/officeart/2008/layout/HorizontalMultiLevelHierarchy"/>
    <dgm:cxn modelId="{7F409FB1-9C21-41B8-AA69-C1A5BD08BBD4}" type="presParOf" srcId="{A127B7E2-EF7B-4D0E-8470-A000789AAC6F}" destId="{6C6B06A4-8615-4706-80D7-CB2DE5022B27}" srcOrd="10" destOrd="0" presId="urn:microsoft.com/office/officeart/2008/layout/HorizontalMultiLevelHierarchy"/>
    <dgm:cxn modelId="{4C63024A-3705-4435-BEDC-72B209054CAE}" type="presParOf" srcId="{6C6B06A4-8615-4706-80D7-CB2DE5022B27}" destId="{34809B87-CAF7-4ADF-AAE5-51877CDEAC83}" srcOrd="0" destOrd="0" presId="urn:microsoft.com/office/officeart/2008/layout/HorizontalMultiLevelHierarchy"/>
    <dgm:cxn modelId="{79AD180B-4167-4FE4-8690-417A3F18C049}" type="presParOf" srcId="{A127B7E2-EF7B-4D0E-8470-A000789AAC6F}" destId="{F6F4D1B1-76A8-4629-8820-997C0CDCCE57}" srcOrd="11" destOrd="0" presId="urn:microsoft.com/office/officeart/2008/layout/HorizontalMultiLevelHierarchy"/>
    <dgm:cxn modelId="{76E74BFA-63CE-4F11-9959-5EF254F67C49}" type="presParOf" srcId="{F6F4D1B1-76A8-4629-8820-997C0CDCCE57}" destId="{F581275C-932D-4292-85D6-7095B39211AF}" srcOrd="0" destOrd="0" presId="urn:microsoft.com/office/officeart/2008/layout/HorizontalMultiLevelHierarchy"/>
    <dgm:cxn modelId="{98625050-863A-4627-86A7-419CEA1B85DB}" type="presParOf" srcId="{F6F4D1B1-76A8-4629-8820-997C0CDCCE57}" destId="{B1858735-2967-4B18-923A-500661CE2C62}" srcOrd="1" destOrd="0" presId="urn:microsoft.com/office/officeart/2008/layout/HorizontalMultiLevelHierarchy"/>
    <dgm:cxn modelId="{83102504-721A-4029-B463-2F0D0E1D1FDD}" type="presParOf" srcId="{B1858735-2967-4B18-923A-500661CE2C62}" destId="{B392C080-0966-457B-B609-861E60297131}" srcOrd="0" destOrd="0" presId="urn:microsoft.com/office/officeart/2008/layout/HorizontalMultiLevelHierarchy"/>
    <dgm:cxn modelId="{1705CFE9-CF38-433E-8A44-F9D3897AAAA8}" type="presParOf" srcId="{B392C080-0966-457B-B609-861E60297131}" destId="{9EEAEE08-E3BA-4A00-BBD5-83E66A075F35}" srcOrd="0" destOrd="0" presId="urn:microsoft.com/office/officeart/2008/layout/HorizontalMultiLevelHierarchy"/>
    <dgm:cxn modelId="{E70A6F59-1B42-4056-BB5A-A07AD156242E}" type="presParOf" srcId="{B1858735-2967-4B18-923A-500661CE2C62}" destId="{BBDC19E7-5C7D-4CAA-B43B-91B5BF5B772D}" srcOrd="1" destOrd="0" presId="urn:microsoft.com/office/officeart/2008/layout/HorizontalMultiLevelHierarchy"/>
    <dgm:cxn modelId="{D3865788-4E36-4E68-8BCF-6059FBAA5482}" type="presParOf" srcId="{BBDC19E7-5C7D-4CAA-B43B-91B5BF5B772D}" destId="{805D3116-9416-4D82-A761-B05ED0B25BA3}" srcOrd="0" destOrd="0" presId="urn:microsoft.com/office/officeart/2008/layout/HorizontalMultiLevelHierarchy"/>
    <dgm:cxn modelId="{652EFE34-7140-4586-9D66-370C71A2A583}" type="presParOf" srcId="{BBDC19E7-5C7D-4CAA-B43B-91B5BF5B772D}" destId="{1A87F53A-8408-4287-9D39-49E3B91603DA}" srcOrd="1" destOrd="0" presId="urn:microsoft.com/office/officeart/2008/layout/HorizontalMultiLevelHierarchy"/>
    <dgm:cxn modelId="{A1D3EDCD-3560-402B-A8FC-3497B659C31E}" type="presParOf" srcId="{1A87F53A-8408-4287-9D39-49E3B91603DA}" destId="{B87D6B41-637A-48FB-A529-4879794FD18B}" srcOrd="0" destOrd="0" presId="urn:microsoft.com/office/officeart/2008/layout/HorizontalMultiLevelHierarchy"/>
    <dgm:cxn modelId="{151FD19D-E9F5-41D8-8819-B77EBBC59DDB}" type="presParOf" srcId="{B87D6B41-637A-48FB-A529-4879794FD18B}" destId="{CB263898-A0BA-4F59-B6AE-C2F2803780EA}" srcOrd="0" destOrd="0" presId="urn:microsoft.com/office/officeart/2008/layout/HorizontalMultiLevelHierarchy"/>
    <dgm:cxn modelId="{F6DDE954-58A1-4AA5-B0E8-FB944FB06CC8}" type="presParOf" srcId="{1A87F53A-8408-4287-9D39-49E3B91603DA}" destId="{AAEA56FB-63C1-4E41-833F-072D2916E1AD}" srcOrd="1" destOrd="0" presId="urn:microsoft.com/office/officeart/2008/layout/HorizontalMultiLevelHierarchy"/>
    <dgm:cxn modelId="{6FC86544-E976-455B-8BD2-F9A5383CE3C2}" type="presParOf" srcId="{AAEA56FB-63C1-4E41-833F-072D2916E1AD}" destId="{61E005D0-81AA-4B7D-A6A6-163648932731}" srcOrd="0" destOrd="0" presId="urn:microsoft.com/office/officeart/2008/layout/HorizontalMultiLevelHierarchy"/>
    <dgm:cxn modelId="{1F5257C0-3AFF-405B-A73C-06227D45A819}" type="presParOf" srcId="{AAEA56FB-63C1-4E41-833F-072D2916E1AD}" destId="{3B8D744C-887A-46BE-B08D-770C0AB9DD14}" srcOrd="1" destOrd="0" presId="urn:microsoft.com/office/officeart/2008/layout/HorizontalMultiLevelHierarchy"/>
    <dgm:cxn modelId="{2F1D2B15-21DE-4D0D-8C69-01B2C2168AC7}" type="presParOf" srcId="{A127B7E2-EF7B-4D0E-8470-A000789AAC6F}" destId="{D91558A1-49B7-43D4-8FCE-19BD82639143}" srcOrd="12" destOrd="0" presId="urn:microsoft.com/office/officeart/2008/layout/HorizontalMultiLevelHierarchy"/>
    <dgm:cxn modelId="{14575DEA-ACAF-4238-AF5B-E1ECACA78F16}" type="presParOf" srcId="{D91558A1-49B7-43D4-8FCE-19BD82639143}" destId="{FDA80943-7373-44E1-B99E-5137169573C6}" srcOrd="0" destOrd="0" presId="urn:microsoft.com/office/officeart/2008/layout/HorizontalMultiLevelHierarchy"/>
    <dgm:cxn modelId="{28B55717-A0B5-45B0-BEC7-46F8E2EA0E5D}" type="presParOf" srcId="{A127B7E2-EF7B-4D0E-8470-A000789AAC6F}" destId="{BF5C3E8B-0C72-4510-A827-3FF23DCBB8C5}" srcOrd="13" destOrd="0" presId="urn:microsoft.com/office/officeart/2008/layout/HorizontalMultiLevelHierarchy"/>
    <dgm:cxn modelId="{42268036-1815-4602-8F8F-41811477277B}" type="presParOf" srcId="{BF5C3E8B-0C72-4510-A827-3FF23DCBB8C5}" destId="{90601E21-34B7-49AE-BAB4-F6905C517443}" srcOrd="0" destOrd="0" presId="urn:microsoft.com/office/officeart/2008/layout/HorizontalMultiLevelHierarchy"/>
    <dgm:cxn modelId="{7BAE48E0-325D-4159-BCB4-4490222AE61D}" type="presParOf" srcId="{BF5C3E8B-0C72-4510-A827-3FF23DCBB8C5}" destId="{99ADE446-5A56-4312-80FB-BBBF6D4D08C8}" srcOrd="1" destOrd="0" presId="urn:microsoft.com/office/officeart/2008/layout/HorizontalMultiLevelHierarchy"/>
    <dgm:cxn modelId="{CFDA7996-3E3F-48CC-AC56-A1D1AF434378}" type="presParOf" srcId="{99ADE446-5A56-4312-80FB-BBBF6D4D08C8}" destId="{8F7DDE93-5270-4FAD-910E-23E27E425E66}" srcOrd="0" destOrd="0" presId="urn:microsoft.com/office/officeart/2008/layout/HorizontalMultiLevelHierarchy"/>
    <dgm:cxn modelId="{7FD607C6-9011-471A-A99D-5F2EAD4B3957}" type="presParOf" srcId="{8F7DDE93-5270-4FAD-910E-23E27E425E66}" destId="{6CE39BD3-93E5-402F-ADF3-CB3699D6D8C4}" srcOrd="0" destOrd="0" presId="urn:microsoft.com/office/officeart/2008/layout/HorizontalMultiLevelHierarchy"/>
    <dgm:cxn modelId="{E0C95C10-67E1-489B-A596-F66D2010F1F9}" type="presParOf" srcId="{99ADE446-5A56-4312-80FB-BBBF6D4D08C8}" destId="{70929A96-4493-435B-A6B5-BD00FF5A354D}" srcOrd="1" destOrd="0" presId="urn:microsoft.com/office/officeart/2008/layout/HorizontalMultiLevelHierarchy"/>
    <dgm:cxn modelId="{8EC558B4-D27F-4B20-A733-92B052817717}" type="presParOf" srcId="{70929A96-4493-435B-A6B5-BD00FF5A354D}" destId="{43E9965C-127D-46B6-9716-9F626AF1415E}" srcOrd="0" destOrd="0" presId="urn:microsoft.com/office/officeart/2008/layout/HorizontalMultiLevelHierarchy"/>
    <dgm:cxn modelId="{F6DBE707-BAE4-45D2-ACC7-B3E2C8A41BF9}" type="presParOf" srcId="{70929A96-4493-435B-A6B5-BD00FF5A354D}" destId="{A94C72B4-CDB5-4F83-98FA-5BE7C58BF94A}" srcOrd="1" destOrd="0" presId="urn:microsoft.com/office/officeart/2008/layout/HorizontalMultiLevelHierarchy"/>
    <dgm:cxn modelId="{E7C1C13D-990E-4023-BC71-8F1337AFEFA6}" type="presParOf" srcId="{A94C72B4-CDB5-4F83-98FA-5BE7C58BF94A}" destId="{9C6886B3-8E45-4E69-AE40-2B9B291B1C64}" srcOrd="0" destOrd="0" presId="urn:microsoft.com/office/officeart/2008/layout/HorizontalMultiLevelHierarchy"/>
    <dgm:cxn modelId="{74826C25-DC81-44AF-9983-153DD1ED3E6F}" type="presParOf" srcId="{9C6886B3-8E45-4E69-AE40-2B9B291B1C64}" destId="{44F777D2-1343-4D0A-B802-20E5382AE9F7}" srcOrd="0" destOrd="0" presId="urn:microsoft.com/office/officeart/2008/layout/HorizontalMultiLevelHierarchy"/>
    <dgm:cxn modelId="{6F83A5EF-36FF-4E50-B554-9EB3306B7A5A}" type="presParOf" srcId="{A94C72B4-CDB5-4F83-98FA-5BE7C58BF94A}" destId="{B36D7F1C-AA96-4696-A2F8-6FC5BA6B7BF1}" srcOrd="1" destOrd="0" presId="urn:microsoft.com/office/officeart/2008/layout/HorizontalMultiLevelHierarchy"/>
    <dgm:cxn modelId="{2C33CD31-DE86-4CA1-AC05-60AB81ADF367}" type="presParOf" srcId="{B36D7F1C-AA96-4696-A2F8-6FC5BA6B7BF1}" destId="{3F7CD7F3-1B6D-4803-9FF6-ABAD9CA96C03}" srcOrd="0" destOrd="0" presId="urn:microsoft.com/office/officeart/2008/layout/HorizontalMultiLevelHierarchy"/>
    <dgm:cxn modelId="{A0EF48EB-B663-4FF1-A87C-381A6EA9A124}" type="presParOf" srcId="{B36D7F1C-AA96-4696-A2F8-6FC5BA6B7BF1}" destId="{302F4093-9386-4DC2-9C7D-301CD7E18A80}" srcOrd="1" destOrd="0" presId="urn:microsoft.com/office/officeart/2008/layout/HorizontalMultiLevelHierarchy"/>
    <dgm:cxn modelId="{9868DF6B-7D9E-42D8-BB03-7A587C58101C}" type="presParOf" srcId="{A127B7E2-EF7B-4D0E-8470-A000789AAC6F}" destId="{4C6C10FD-8663-4E82-B801-325DED6F7A08}" srcOrd="14" destOrd="0" presId="urn:microsoft.com/office/officeart/2008/layout/HorizontalMultiLevelHierarchy"/>
    <dgm:cxn modelId="{AB1C788F-5CCE-44D1-9404-EB307E0B591A}" type="presParOf" srcId="{4C6C10FD-8663-4E82-B801-325DED6F7A08}" destId="{0A22200C-44A1-4BC3-8CBC-2F793BC2AF90}" srcOrd="0" destOrd="0" presId="urn:microsoft.com/office/officeart/2008/layout/HorizontalMultiLevelHierarchy"/>
    <dgm:cxn modelId="{5BCE9160-1942-477C-A33B-1F6E4F94E453}" type="presParOf" srcId="{A127B7E2-EF7B-4D0E-8470-A000789AAC6F}" destId="{E61CB2BC-4AC2-48F2-9F24-75194FC61F27}" srcOrd="15" destOrd="0" presId="urn:microsoft.com/office/officeart/2008/layout/HorizontalMultiLevelHierarchy"/>
    <dgm:cxn modelId="{F89F310E-DD5A-498A-A802-D5DAE18BB239}" type="presParOf" srcId="{E61CB2BC-4AC2-48F2-9F24-75194FC61F27}" destId="{AB89F17E-67A0-43DD-B983-02687368BDCE}" srcOrd="0" destOrd="0" presId="urn:microsoft.com/office/officeart/2008/layout/HorizontalMultiLevelHierarchy"/>
    <dgm:cxn modelId="{8D7641F4-208B-4703-BCDF-3F5A9F3A637C}" type="presParOf" srcId="{E61CB2BC-4AC2-48F2-9F24-75194FC61F27}" destId="{D73ECE70-85A6-41AB-A92D-0706FA0CCC90}" srcOrd="1" destOrd="0" presId="urn:microsoft.com/office/officeart/2008/layout/HorizontalMultiLevelHierarchy"/>
    <dgm:cxn modelId="{FF7A72CB-0371-4ABF-9749-A131E133BCAA}" type="presParOf" srcId="{D73ECE70-85A6-41AB-A92D-0706FA0CCC90}" destId="{AD7C60F1-3452-4B36-8392-D6D39EE18CEC}" srcOrd="0" destOrd="0" presId="urn:microsoft.com/office/officeart/2008/layout/HorizontalMultiLevelHierarchy"/>
    <dgm:cxn modelId="{E9076872-E49B-4B56-B211-88CB247DF81C}" type="presParOf" srcId="{AD7C60F1-3452-4B36-8392-D6D39EE18CEC}" destId="{7E3B7631-625E-4017-9AEF-DE245698A663}" srcOrd="0" destOrd="0" presId="urn:microsoft.com/office/officeart/2008/layout/HorizontalMultiLevelHierarchy"/>
    <dgm:cxn modelId="{52E8B6B5-5702-4B57-821B-2CAC55B3842A}" type="presParOf" srcId="{D73ECE70-85A6-41AB-A92D-0706FA0CCC90}" destId="{F9CC1AED-6CB8-49A6-87C3-1131EA94A98C}" srcOrd="1" destOrd="0" presId="urn:microsoft.com/office/officeart/2008/layout/HorizontalMultiLevelHierarchy"/>
    <dgm:cxn modelId="{887DBD49-89A1-40B6-9438-A4DE19A3BEC6}" type="presParOf" srcId="{F9CC1AED-6CB8-49A6-87C3-1131EA94A98C}" destId="{B0F0DEF8-4302-4824-950A-860AABED1B5A}" srcOrd="0" destOrd="0" presId="urn:microsoft.com/office/officeart/2008/layout/HorizontalMultiLevelHierarchy"/>
    <dgm:cxn modelId="{4AB0CEA6-CA97-4510-8DD8-6239A1C326B3}" type="presParOf" srcId="{F9CC1AED-6CB8-49A6-87C3-1131EA94A98C}" destId="{B6577B9D-34E0-4360-88C5-7B27715A7A2F}" srcOrd="1" destOrd="0" presId="urn:microsoft.com/office/officeart/2008/layout/HorizontalMultiLevelHierarchy"/>
    <dgm:cxn modelId="{7CD5060F-0CEE-4F35-BA7D-845997B8D9B8}" type="presParOf" srcId="{B6577B9D-34E0-4360-88C5-7B27715A7A2F}" destId="{76932B07-737F-4D69-A84C-8AF586A3B3E0}" srcOrd="0" destOrd="0" presId="urn:microsoft.com/office/officeart/2008/layout/HorizontalMultiLevelHierarchy"/>
    <dgm:cxn modelId="{B7F0B22D-6392-482E-8ADE-9446483817A3}" type="presParOf" srcId="{76932B07-737F-4D69-A84C-8AF586A3B3E0}" destId="{418F37EA-533E-4B0D-81C6-13F4EFF8AF23}" srcOrd="0" destOrd="0" presId="urn:microsoft.com/office/officeart/2008/layout/HorizontalMultiLevelHierarchy"/>
    <dgm:cxn modelId="{37ECFFE0-D3A5-4E6B-877E-138BA3238031}" type="presParOf" srcId="{B6577B9D-34E0-4360-88C5-7B27715A7A2F}" destId="{84208127-FDB8-43F1-9115-2022C86BF273}" srcOrd="1" destOrd="0" presId="urn:microsoft.com/office/officeart/2008/layout/HorizontalMultiLevelHierarchy"/>
    <dgm:cxn modelId="{E563A447-3E5C-43A6-9929-F74E89BCC6FD}" type="presParOf" srcId="{84208127-FDB8-43F1-9115-2022C86BF273}" destId="{F4893A5E-B8CC-428E-9444-4EFC9A92714B}" srcOrd="0" destOrd="0" presId="urn:microsoft.com/office/officeart/2008/layout/HorizontalMultiLevelHierarchy"/>
    <dgm:cxn modelId="{F6A94D05-375F-4F0C-A2EE-CB70A813BC89}" type="presParOf" srcId="{84208127-FDB8-43F1-9115-2022C86BF273}" destId="{4B2B7168-9B55-4C79-8F73-8A949D9364EC}" srcOrd="1" destOrd="0" presId="urn:microsoft.com/office/officeart/2008/layout/HorizontalMultiLevelHierarchy"/>
    <dgm:cxn modelId="{96123A62-A016-4F3A-B149-5843B73F543D}" type="presParOf" srcId="{A127B7E2-EF7B-4D0E-8470-A000789AAC6F}" destId="{D541080E-464F-430C-A825-EB60BDD3709E}" srcOrd="16" destOrd="0" presId="urn:microsoft.com/office/officeart/2008/layout/HorizontalMultiLevelHierarchy"/>
    <dgm:cxn modelId="{8B48E975-96BB-4EE4-B687-A13A25437027}" type="presParOf" srcId="{D541080E-464F-430C-A825-EB60BDD3709E}" destId="{A03DCDC6-1987-44E8-9DC4-38A84634883E}" srcOrd="0" destOrd="0" presId="urn:microsoft.com/office/officeart/2008/layout/HorizontalMultiLevelHierarchy"/>
    <dgm:cxn modelId="{ABF9F432-C20A-4C77-8BC9-807E736FD0F4}" type="presParOf" srcId="{A127B7E2-EF7B-4D0E-8470-A000789AAC6F}" destId="{2ACFF0CB-EDA5-4BA4-87BE-23ABE916981F}" srcOrd="17" destOrd="0" presId="urn:microsoft.com/office/officeart/2008/layout/HorizontalMultiLevelHierarchy"/>
    <dgm:cxn modelId="{545DE38F-86F5-4103-8CCE-B9B4F48735C0}" type="presParOf" srcId="{2ACFF0CB-EDA5-4BA4-87BE-23ABE916981F}" destId="{A280AD72-55DE-4D5B-A481-E1EF6C094135}" srcOrd="0" destOrd="0" presId="urn:microsoft.com/office/officeart/2008/layout/HorizontalMultiLevelHierarchy"/>
    <dgm:cxn modelId="{29CB8A58-2C72-49CD-AC56-3913057D2BD0}" type="presParOf" srcId="{2ACFF0CB-EDA5-4BA4-87BE-23ABE916981F}" destId="{1FB5861B-4790-4CD9-8A94-7775A4F06F1B}" srcOrd="1" destOrd="0" presId="urn:microsoft.com/office/officeart/2008/layout/HorizontalMultiLevelHierarchy"/>
    <dgm:cxn modelId="{300F8968-D11C-4338-A7DD-F96F562F5484}" type="presParOf" srcId="{1FB5861B-4790-4CD9-8A94-7775A4F06F1B}" destId="{F0406AC8-D29E-4AAE-8D79-81ADD1161F8E}" srcOrd="0" destOrd="0" presId="urn:microsoft.com/office/officeart/2008/layout/HorizontalMultiLevelHierarchy"/>
    <dgm:cxn modelId="{53703B62-6E6F-41D6-821C-C798B859B090}" type="presParOf" srcId="{F0406AC8-D29E-4AAE-8D79-81ADD1161F8E}" destId="{8CEA2F79-4D5D-4C7A-A843-5C400D09283A}" srcOrd="0" destOrd="0" presId="urn:microsoft.com/office/officeart/2008/layout/HorizontalMultiLevelHierarchy"/>
    <dgm:cxn modelId="{467F266D-4C46-4EBC-A4C8-3AFAB6504106}" type="presParOf" srcId="{1FB5861B-4790-4CD9-8A94-7775A4F06F1B}" destId="{E522D8C3-BBAD-4B55-A929-CF63B591485D}" srcOrd="1" destOrd="0" presId="urn:microsoft.com/office/officeart/2008/layout/HorizontalMultiLevelHierarchy"/>
    <dgm:cxn modelId="{911CF055-8413-4BBE-8F88-A92A36A2EC55}" type="presParOf" srcId="{E522D8C3-BBAD-4B55-A929-CF63B591485D}" destId="{36145A07-EC76-4666-B92F-9B415C49C1E2}" srcOrd="0" destOrd="0" presId="urn:microsoft.com/office/officeart/2008/layout/HorizontalMultiLevelHierarchy"/>
    <dgm:cxn modelId="{D0E29C2A-BC46-4359-88ED-5D7791562CF2}" type="presParOf" srcId="{E522D8C3-BBAD-4B55-A929-CF63B591485D}" destId="{5760D9A6-6014-47FD-937D-53AA6D7DF7DB}" srcOrd="1" destOrd="0" presId="urn:microsoft.com/office/officeart/2008/layout/HorizontalMultiLevelHierarchy"/>
    <dgm:cxn modelId="{FBF4A3C0-7764-42F6-92ED-2C4561F971BB}" type="presParOf" srcId="{5760D9A6-6014-47FD-937D-53AA6D7DF7DB}" destId="{352831CC-EFC0-44EC-95EA-DD7C9C02E8CA}" srcOrd="0" destOrd="0" presId="urn:microsoft.com/office/officeart/2008/layout/HorizontalMultiLevelHierarchy"/>
    <dgm:cxn modelId="{4CF0A3A8-51B0-4560-A89F-AF5A53861162}" type="presParOf" srcId="{352831CC-EFC0-44EC-95EA-DD7C9C02E8CA}" destId="{A53D951E-D18C-460A-B2CB-31031E3AAEA9}" srcOrd="0" destOrd="0" presId="urn:microsoft.com/office/officeart/2008/layout/HorizontalMultiLevelHierarchy"/>
    <dgm:cxn modelId="{8090E7FB-2EE6-4073-AD31-DBBD2CF21420}" type="presParOf" srcId="{5760D9A6-6014-47FD-937D-53AA6D7DF7DB}" destId="{0D4B31EA-1071-4522-9485-5EE60974E867}" srcOrd="1" destOrd="0" presId="urn:microsoft.com/office/officeart/2008/layout/HorizontalMultiLevelHierarchy"/>
    <dgm:cxn modelId="{645E51A2-0F7E-4269-AEB7-8066F3EFE1C3}" type="presParOf" srcId="{0D4B31EA-1071-4522-9485-5EE60974E867}" destId="{F8F430B5-F32E-4DBF-813B-EF51949A78E1}" srcOrd="0" destOrd="0" presId="urn:microsoft.com/office/officeart/2008/layout/HorizontalMultiLevelHierarchy"/>
    <dgm:cxn modelId="{A76BA2F5-F1F1-4813-A32C-9DBCD6D2B3C4}" type="presParOf" srcId="{0D4B31EA-1071-4522-9485-5EE60974E867}" destId="{0A1739AB-0C9B-4E73-8D0D-7F920F3E9867}" srcOrd="1" destOrd="0" presId="urn:microsoft.com/office/officeart/2008/layout/HorizontalMultiLevelHierarchy"/>
    <dgm:cxn modelId="{9D4608ED-BD81-4911-8011-EDBC0019278E}" type="presParOf" srcId="{A127B7E2-EF7B-4D0E-8470-A000789AAC6F}" destId="{1CA2D642-1A8D-46AB-93ED-557EF597E6C5}" srcOrd="18" destOrd="0" presId="urn:microsoft.com/office/officeart/2008/layout/HorizontalMultiLevelHierarchy"/>
    <dgm:cxn modelId="{6C4FAD02-9524-48BB-922C-69127A71416C}" type="presParOf" srcId="{1CA2D642-1A8D-46AB-93ED-557EF597E6C5}" destId="{FCF17721-4238-4133-9B75-52E273B97B15}" srcOrd="0" destOrd="0" presId="urn:microsoft.com/office/officeart/2008/layout/HorizontalMultiLevelHierarchy"/>
    <dgm:cxn modelId="{58FDFEB8-82D6-420C-A9D9-7E3222851456}" type="presParOf" srcId="{A127B7E2-EF7B-4D0E-8470-A000789AAC6F}" destId="{575C718B-156D-4691-BD4D-CE5ABC199184}" srcOrd="19" destOrd="0" presId="urn:microsoft.com/office/officeart/2008/layout/HorizontalMultiLevelHierarchy"/>
    <dgm:cxn modelId="{3F13AA2B-CC59-42C5-8A08-A644DFC2A2C6}" type="presParOf" srcId="{575C718B-156D-4691-BD4D-CE5ABC199184}" destId="{66B3FD52-0721-4251-8CE9-901425500519}" srcOrd="0" destOrd="0" presId="urn:microsoft.com/office/officeart/2008/layout/HorizontalMultiLevelHierarchy"/>
    <dgm:cxn modelId="{04FA0098-8FE6-4B42-918B-C821130F09A0}" type="presParOf" srcId="{575C718B-156D-4691-BD4D-CE5ABC199184}" destId="{0881AD67-B610-47D4-80FD-BB7E8FBA6A83}" srcOrd="1" destOrd="0" presId="urn:microsoft.com/office/officeart/2008/layout/HorizontalMultiLevelHierarchy"/>
    <dgm:cxn modelId="{BD34A25F-1F58-4EA3-9294-A73DC0565ED0}" type="presParOf" srcId="{0881AD67-B610-47D4-80FD-BB7E8FBA6A83}" destId="{D6915B1A-F1CB-486B-88D5-C2C038B1C634}" srcOrd="0" destOrd="0" presId="urn:microsoft.com/office/officeart/2008/layout/HorizontalMultiLevelHierarchy"/>
    <dgm:cxn modelId="{5DD5E0CA-4A9A-44E1-B16D-A069E02A913B}" type="presParOf" srcId="{D6915B1A-F1CB-486B-88D5-C2C038B1C634}" destId="{6C07E2B3-7181-4CA6-ACF0-90ED5E4ED048}" srcOrd="0" destOrd="0" presId="urn:microsoft.com/office/officeart/2008/layout/HorizontalMultiLevelHierarchy"/>
    <dgm:cxn modelId="{E739FA85-887A-45B7-B144-7634C5609670}" type="presParOf" srcId="{0881AD67-B610-47D4-80FD-BB7E8FBA6A83}" destId="{F6400092-56A6-4E88-A82E-6F1AB652612B}" srcOrd="1" destOrd="0" presId="urn:microsoft.com/office/officeart/2008/layout/HorizontalMultiLevelHierarchy"/>
    <dgm:cxn modelId="{D16A4930-F07E-4A91-985A-5FA7333C7BBA}" type="presParOf" srcId="{F6400092-56A6-4E88-A82E-6F1AB652612B}" destId="{A2BBBE51-9942-466E-886E-58A9FE7FFF17}" srcOrd="0" destOrd="0" presId="urn:microsoft.com/office/officeart/2008/layout/HorizontalMultiLevelHierarchy"/>
    <dgm:cxn modelId="{70469306-3E7E-4289-941D-E8B1B793F982}" type="presParOf" srcId="{F6400092-56A6-4E88-A82E-6F1AB652612B}" destId="{4875B6B6-BFF3-45EE-AE90-BBFB7B23EDFC}" srcOrd="1" destOrd="0" presId="urn:microsoft.com/office/officeart/2008/layout/HorizontalMultiLevelHierarchy"/>
    <dgm:cxn modelId="{9D8E1FE5-D793-4521-B4FD-9FDAA206DAE6}" type="presParOf" srcId="{4875B6B6-BFF3-45EE-AE90-BBFB7B23EDFC}" destId="{5CE5984C-3B84-4EB9-B1AC-7301458CB094}" srcOrd="0" destOrd="0" presId="urn:microsoft.com/office/officeart/2008/layout/HorizontalMultiLevelHierarchy"/>
    <dgm:cxn modelId="{1592E92F-88D4-4C48-AE85-0A123F485333}" type="presParOf" srcId="{5CE5984C-3B84-4EB9-B1AC-7301458CB094}" destId="{5BFA4130-400C-4FCE-859B-C89CAA7ED1E5}" srcOrd="0" destOrd="0" presId="urn:microsoft.com/office/officeart/2008/layout/HorizontalMultiLevelHierarchy"/>
    <dgm:cxn modelId="{1B7A5143-0B56-42D6-93D4-A1892F88D35C}" type="presParOf" srcId="{4875B6B6-BFF3-45EE-AE90-BBFB7B23EDFC}" destId="{2BA6AC58-39B8-4952-91F2-636701415111}" srcOrd="1" destOrd="0" presId="urn:microsoft.com/office/officeart/2008/layout/HorizontalMultiLevelHierarchy"/>
    <dgm:cxn modelId="{720A582B-6532-4153-822A-BB4FF45EEC91}" type="presParOf" srcId="{2BA6AC58-39B8-4952-91F2-636701415111}" destId="{3831EA75-2329-4FE7-AE4A-99F48B7CE663}" srcOrd="0" destOrd="0" presId="urn:microsoft.com/office/officeart/2008/layout/HorizontalMultiLevelHierarchy"/>
    <dgm:cxn modelId="{C3230AE8-97F3-4AA8-ABCF-CD07BDE516A7}" type="presParOf" srcId="{2BA6AC58-39B8-4952-91F2-636701415111}" destId="{01DF1A68-D841-4314-8FDE-03B00849BDEF}" srcOrd="1" destOrd="0" presId="urn:microsoft.com/office/officeart/2008/layout/HorizontalMultiLevelHierarchy"/>
    <dgm:cxn modelId="{3574EC99-91A8-41E9-90E9-D1CAC84FF61E}" type="presParOf" srcId="{A127B7E2-EF7B-4D0E-8470-A000789AAC6F}" destId="{CCC0F0A2-3610-4C3D-9B1E-E24A69A2F98B}" srcOrd="20" destOrd="0" presId="urn:microsoft.com/office/officeart/2008/layout/HorizontalMultiLevelHierarchy"/>
    <dgm:cxn modelId="{BDBE00EA-DB32-43FB-AC47-E61265239A0C}" type="presParOf" srcId="{CCC0F0A2-3610-4C3D-9B1E-E24A69A2F98B}" destId="{7A9D489E-B804-4120-A60F-A431A83F8C19}" srcOrd="0" destOrd="0" presId="urn:microsoft.com/office/officeart/2008/layout/HorizontalMultiLevelHierarchy"/>
    <dgm:cxn modelId="{428707AB-A2C7-408E-9B06-4C66B072CC9F}" type="presParOf" srcId="{A127B7E2-EF7B-4D0E-8470-A000789AAC6F}" destId="{5140ED74-D396-4670-8C7C-D75DED034E0A}" srcOrd="21" destOrd="0" presId="urn:microsoft.com/office/officeart/2008/layout/HorizontalMultiLevelHierarchy"/>
    <dgm:cxn modelId="{85BCC4BA-B1C1-43A0-ABD8-5F2F79ACC3D4}" type="presParOf" srcId="{5140ED74-D396-4670-8C7C-D75DED034E0A}" destId="{C1624F53-453D-45D6-8173-8724751BE7C8}" srcOrd="0" destOrd="0" presId="urn:microsoft.com/office/officeart/2008/layout/HorizontalMultiLevelHierarchy"/>
    <dgm:cxn modelId="{BC77A118-B9D6-499E-B35B-BA779DE75C74}" type="presParOf" srcId="{5140ED74-D396-4670-8C7C-D75DED034E0A}" destId="{4C5B24EA-A0A4-47C1-BBFC-D955B5EA1390}" srcOrd="1" destOrd="0" presId="urn:microsoft.com/office/officeart/2008/layout/HorizontalMultiLevelHierarchy"/>
    <dgm:cxn modelId="{6039AF70-C2F4-4302-8DC7-E7D4DC30C1B3}" type="presParOf" srcId="{4C5B24EA-A0A4-47C1-BBFC-D955B5EA1390}" destId="{50D3B8A6-A1D6-4363-9AEE-1552B8307ED7}" srcOrd="0" destOrd="0" presId="urn:microsoft.com/office/officeart/2008/layout/HorizontalMultiLevelHierarchy"/>
    <dgm:cxn modelId="{73FF13D8-003C-4BDE-98AC-33D605BBBB99}" type="presParOf" srcId="{50D3B8A6-A1D6-4363-9AEE-1552B8307ED7}" destId="{D91F3493-B334-4C61-A824-7A5620095744}" srcOrd="0" destOrd="0" presId="urn:microsoft.com/office/officeart/2008/layout/HorizontalMultiLevelHierarchy"/>
    <dgm:cxn modelId="{35885256-BE88-4D63-B50E-6A9C3372AE17}" type="presParOf" srcId="{4C5B24EA-A0A4-47C1-BBFC-D955B5EA1390}" destId="{6CFD5E3A-DC13-4833-B715-B27303C12D1F}" srcOrd="1" destOrd="0" presId="urn:microsoft.com/office/officeart/2008/layout/HorizontalMultiLevelHierarchy"/>
    <dgm:cxn modelId="{C3FA0747-9D39-4651-92E4-09B32E738944}" type="presParOf" srcId="{6CFD5E3A-DC13-4833-B715-B27303C12D1F}" destId="{8EB85AF3-5E28-4CF6-94D4-697C02B84E71}" srcOrd="0" destOrd="0" presId="urn:microsoft.com/office/officeart/2008/layout/HorizontalMultiLevelHierarchy"/>
    <dgm:cxn modelId="{0A72197D-ED30-48EB-AE29-F81CE409FCE9}" type="presParOf" srcId="{6CFD5E3A-DC13-4833-B715-B27303C12D1F}" destId="{48D6CF7D-3E8F-456C-B32F-D9540B7C7276}" srcOrd="1" destOrd="0" presId="urn:microsoft.com/office/officeart/2008/layout/HorizontalMultiLevelHierarchy"/>
    <dgm:cxn modelId="{A5629F69-71F0-4E2C-99DB-4CC18E01B117}" type="presParOf" srcId="{48D6CF7D-3E8F-456C-B32F-D9540B7C7276}" destId="{843BD357-B5D4-4D90-AB87-71B28B779A41}" srcOrd="0" destOrd="0" presId="urn:microsoft.com/office/officeart/2008/layout/HorizontalMultiLevelHierarchy"/>
    <dgm:cxn modelId="{7291519E-AB56-4153-A414-C5E4B4CBFE24}" type="presParOf" srcId="{843BD357-B5D4-4D90-AB87-71B28B779A41}" destId="{BDBD4F54-CA0C-4565-AED8-5E052E224C75}" srcOrd="0" destOrd="0" presId="urn:microsoft.com/office/officeart/2008/layout/HorizontalMultiLevelHierarchy"/>
    <dgm:cxn modelId="{A41C8BBA-6841-441F-9ACA-223E66E3F03E}" type="presParOf" srcId="{48D6CF7D-3E8F-456C-B32F-D9540B7C7276}" destId="{C1166F96-B6D1-4893-9BBE-B1622DC04895}" srcOrd="1" destOrd="0" presId="urn:microsoft.com/office/officeart/2008/layout/HorizontalMultiLevelHierarchy"/>
    <dgm:cxn modelId="{6C76807D-E069-496D-8E7E-70A20EA6B768}" type="presParOf" srcId="{C1166F96-B6D1-4893-9BBE-B1622DC04895}" destId="{208A1852-6D66-405C-918E-E7DC92119DDA}" srcOrd="0" destOrd="0" presId="urn:microsoft.com/office/officeart/2008/layout/HorizontalMultiLevelHierarchy"/>
    <dgm:cxn modelId="{1FBF0FE9-0384-4BDE-B68F-306C448833D6}" type="presParOf" srcId="{C1166F96-B6D1-4893-9BBE-B1622DC04895}" destId="{39C68BAA-7932-4F38-BC49-4E6A0CB9EEA8}" srcOrd="1" destOrd="0" presId="urn:microsoft.com/office/officeart/2008/layout/HorizontalMultiLevelHierarchy"/>
    <dgm:cxn modelId="{9691AB3A-F026-413D-8183-DC3AAABB373D}" type="presParOf" srcId="{02EC30D3-A70D-4B7F-A808-0EA600F00206}" destId="{E3020812-57EE-4297-B0B8-94A437397056}" srcOrd="4" destOrd="0" presId="urn:microsoft.com/office/officeart/2008/layout/HorizontalMultiLevelHierarchy"/>
    <dgm:cxn modelId="{E91BCCB1-A3C8-45B4-A1A2-B5C7565B2894}" type="presParOf" srcId="{E3020812-57EE-4297-B0B8-94A437397056}" destId="{E222A71E-ACA1-497B-97B8-FD5E6F040E1E}" srcOrd="0" destOrd="0" presId="urn:microsoft.com/office/officeart/2008/layout/HorizontalMultiLevelHierarchy"/>
    <dgm:cxn modelId="{38138E6A-8B5E-46AC-AEFB-D927CB58AA7B}" type="presParOf" srcId="{02EC30D3-A70D-4B7F-A808-0EA600F00206}" destId="{B4B11B51-6917-438E-8876-4FD26A88CF72}" srcOrd="5" destOrd="0" presId="urn:microsoft.com/office/officeart/2008/layout/HorizontalMultiLevelHierarchy"/>
    <dgm:cxn modelId="{4CE6E77E-1EC9-4F2D-A03B-F0D01B5AB3E7}" type="presParOf" srcId="{B4B11B51-6917-438E-8876-4FD26A88CF72}" destId="{5C3D1FF9-0F02-4F10-B04A-DBE6664AA3F8}" srcOrd="0" destOrd="0" presId="urn:microsoft.com/office/officeart/2008/layout/HorizontalMultiLevelHierarchy"/>
    <dgm:cxn modelId="{7D7AD06F-3400-4EE7-97B4-9E686E66E537}" type="presParOf" srcId="{B4B11B51-6917-438E-8876-4FD26A88CF72}" destId="{C9DCFCA4-086E-4E7C-882C-7EE53897FD58}" srcOrd="1" destOrd="0" presId="urn:microsoft.com/office/officeart/2008/layout/HorizontalMultiLevelHierarchy"/>
    <dgm:cxn modelId="{0B5FCC98-0E29-49B5-9BE4-B48276D496DB}" type="presParOf" srcId="{C9DCFCA4-086E-4E7C-882C-7EE53897FD58}" destId="{70F30975-EF1B-4F5E-9A55-564564422BB2}" srcOrd="0" destOrd="0" presId="urn:microsoft.com/office/officeart/2008/layout/HorizontalMultiLevelHierarchy"/>
    <dgm:cxn modelId="{99753D24-C803-4CA1-BEDE-28E17FB7788B}" type="presParOf" srcId="{70F30975-EF1B-4F5E-9A55-564564422BB2}" destId="{7D98EC23-B0B1-4493-8DD0-F81E25526966}" srcOrd="0" destOrd="0" presId="urn:microsoft.com/office/officeart/2008/layout/HorizontalMultiLevelHierarchy"/>
    <dgm:cxn modelId="{E3B5632D-E681-477C-98B2-29CE48A70105}" type="presParOf" srcId="{C9DCFCA4-086E-4E7C-882C-7EE53897FD58}" destId="{08D3DCCC-7046-4E11-B130-24089EEC25EB}" srcOrd="1" destOrd="0" presId="urn:microsoft.com/office/officeart/2008/layout/HorizontalMultiLevelHierarchy"/>
    <dgm:cxn modelId="{926D4209-88EE-47BF-8E36-B101AF0FAF60}" type="presParOf" srcId="{08D3DCCC-7046-4E11-B130-24089EEC25EB}" destId="{55A7C954-11B8-4319-8CF3-CE89694252C4}" srcOrd="0" destOrd="0" presId="urn:microsoft.com/office/officeart/2008/layout/HorizontalMultiLevelHierarchy"/>
    <dgm:cxn modelId="{A987E0F5-7A7B-4316-A8CD-152C673E29E1}" type="presParOf" srcId="{08D3DCCC-7046-4E11-B130-24089EEC25EB}" destId="{DDD6B3F7-2B56-4DF0-8445-BD27E53E4722}" srcOrd="1" destOrd="0" presId="urn:microsoft.com/office/officeart/2008/layout/HorizontalMultiLevelHierarchy"/>
    <dgm:cxn modelId="{FCDF1BBB-735B-481F-B581-83A047394466}" type="presParOf" srcId="{DDD6B3F7-2B56-4DF0-8445-BD27E53E4722}" destId="{32F8F534-EA0E-4AF1-9E8E-4D94255235D4}" srcOrd="0" destOrd="0" presId="urn:microsoft.com/office/officeart/2008/layout/HorizontalMultiLevelHierarchy"/>
    <dgm:cxn modelId="{0265461C-5D9C-4321-8689-FFAEE5FD4B7A}" type="presParOf" srcId="{32F8F534-EA0E-4AF1-9E8E-4D94255235D4}" destId="{3730C8FC-13C5-45CF-87DF-0189B856519F}" srcOrd="0" destOrd="0" presId="urn:microsoft.com/office/officeart/2008/layout/HorizontalMultiLevelHierarchy"/>
    <dgm:cxn modelId="{CC95F83C-8F55-486F-8EEE-B88EC666560C}" type="presParOf" srcId="{DDD6B3F7-2B56-4DF0-8445-BD27E53E4722}" destId="{727129A9-7CA8-43C9-8004-E69B93F24CDF}" srcOrd="1" destOrd="0" presId="urn:microsoft.com/office/officeart/2008/layout/HorizontalMultiLevelHierarchy"/>
    <dgm:cxn modelId="{0CAAEC71-6388-4A4B-9F86-C23381445495}" type="presParOf" srcId="{727129A9-7CA8-43C9-8004-E69B93F24CDF}" destId="{661B60E0-8125-4A31-A606-FBCFE201A9CC}" srcOrd="0" destOrd="0" presId="urn:microsoft.com/office/officeart/2008/layout/HorizontalMultiLevelHierarchy"/>
    <dgm:cxn modelId="{D0EDC68E-870E-4589-8F23-E1FDCCB1007B}" type="presParOf" srcId="{727129A9-7CA8-43C9-8004-E69B93F24CDF}" destId="{B5FCE8C3-3332-487F-88F8-E0A5730B0513}" srcOrd="1" destOrd="0" presId="urn:microsoft.com/office/officeart/2008/layout/HorizontalMultiLevelHierarchy"/>
    <dgm:cxn modelId="{AFE997B1-A26A-41DD-971A-65632288EDF4}" type="presParOf" srcId="{B5FCE8C3-3332-487F-88F8-E0A5730B0513}" destId="{68399CDC-193C-455F-BBC9-229E7056C8D2}" srcOrd="0" destOrd="0" presId="urn:microsoft.com/office/officeart/2008/layout/HorizontalMultiLevelHierarchy"/>
    <dgm:cxn modelId="{4A727078-2E6F-47E8-9D4F-3F6BCF03A8D2}" type="presParOf" srcId="{68399CDC-193C-455F-BBC9-229E7056C8D2}" destId="{56F72032-84F7-4A4E-937D-DCAA83EC7BEA}" srcOrd="0" destOrd="0" presId="urn:microsoft.com/office/officeart/2008/layout/HorizontalMultiLevelHierarchy"/>
    <dgm:cxn modelId="{598B606D-095F-4AE2-A5BC-E6F310AFF8D6}" type="presParOf" srcId="{B5FCE8C3-3332-487F-88F8-E0A5730B0513}" destId="{7A2D470F-508F-450A-8910-57907E9EB854}" srcOrd="1" destOrd="0" presId="urn:microsoft.com/office/officeart/2008/layout/HorizontalMultiLevelHierarchy"/>
    <dgm:cxn modelId="{351B8AF1-8C28-45C0-87C8-4DAB4ED18BAF}" type="presParOf" srcId="{7A2D470F-508F-450A-8910-57907E9EB854}" destId="{92669BC9-28C4-4425-8AD0-C8F01AAA74C3}" srcOrd="0" destOrd="0" presId="urn:microsoft.com/office/officeart/2008/layout/HorizontalMultiLevelHierarchy"/>
    <dgm:cxn modelId="{B16B1A75-7DE1-4B9E-9468-1CE3EF232110}" type="presParOf" srcId="{7A2D470F-508F-450A-8910-57907E9EB854}" destId="{A08E421A-B57D-4F6A-BD61-2F702E45838E}" srcOrd="1" destOrd="0" presId="urn:microsoft.com/office/officeart/2008/layout/HorizontalMultiLevelHierarchy"/>
    <dgm:cxn modelId="{22EBC128-B913-4CFB-9537-A2195E5CF8E8}" type="presParOf" srcId="{02EC30D3-A70D-4B7F-A808-0EA600F00206}" destId="{E8C42BC8-5033-461B-849D-D2D4A1F34883}" srcOrd="6" destOrd="0" presId="urn:microsoft.com/office/officeart/2008/layout/HorizontalMultiLevelHierarchy"/>
    <dgm:cxn modelId="{F95496A4-9D42-4798-B091-6A25E2371FBD}" type="presParOf" srcId="{E8C42BC8-5033-461B-849D-D2D4A1F34883}" destId="{2DBB7DA0-94B2-4528-908C-6A63F6DF5D6F}" srcOrd="0" destOrd="0" presId="urn:microsoft.com/office/officeart/2008/layout/HorizontalMultiLevelHierarchy"/>
    <dgm:cxn modelId="{D35EE534-DBD1-4D13-BA46-3484495896EF}" type="presParOf" srcId="{02EC30D3-A70D-4B7F-A808-0EA600F00206}" destId="{F69D10C8-1EC4-427A-845E-4621A72A721D}" srcOrd="7" destOrd="0" presId="urn:microsoft.com/office/officeart/2008/layout/HorizontalMultiLevelHierarchy"/>
    <dgm:cxn modelId="{08D08883-35D7-4E3B-9E78-2EB9E7E23EA0}" type="presParOf" srcId="{F69D10C8-1EC4-427A-845E-4621A72A721D}" destId="{7542D3DE-E771-402F-B15D-91D287391156}" srcOrd="0" destOrd="0" presId="urn:microsoft.com/office/officeart/2008/layout/HorizontalMultiLevelHierarchy"/>
    <dgm:cxn modelId="{D5CC8CA6-29B1-4F19-BD1B-7BF4C07E9F97}" type="presParOf" srcId="{F69D10C8-1EC4-427A-845E-4621A72A721D}" destId="{FA0131A3-C12D-44EC-B478-5D818C2AB9BD}" srcOrd="1" destOrd="0" presId="urn:microsoft.com/office/officeart/2008/layout/HorizontalMultiLevelHierarchy"/>
    <dgm:cxn modelId="{338AE8E8-513D-4C64-8A88-69198669E9F1}" type="presParOf" srcId="{FA0131A3-C12D-44EC-B478-5D818C2AB9BD}" destId="{B4A62A70-6069-43DF-B902-13923840F3FE}" srcOrd="0" destOrd="0" presId="urn:microsoft.com/office/officeart/2008/layout/HorizontalMultiLevelHierarchy"/>
    <dgm:cxn modelId="{5E9A6CF8-86BA-4783-A1EE-A02F420569D2}" type="presParOf" srcId="{B4A62A70-6069-43DF-B902-13923840F3FE}" destId="{2E916F31-F83D-49ED-897B-FCCB50D4B660}" srcOrd="0" destOrd="0" presId="urn:microsoft.com/office/officeart/2008/layout/HorizontalMultiLevelHierarchy"/>
    <dgm:cxn modelId="{0E6E1F9A-BA65-43D0-977B-439FFAC6D284}" type="presParOf" srcId="{FA0131A3-C12D-44EC-B478-5D818C2AB9BD}" destId="{FE7BB015-59AD-40DE-8537-B97D53B1B2F1}" srcOrd="1" destOrd="0" presId="urn:microsoft.com/office/officeart/2008/layout/HorizontalMultiLevelHierarchy"/>
    <dgm:cxn modelId="{F0C9C317-117D-4873-8FAD-A233A46F65AC}" type="presParOf" srcId="{FE7BB015-59AD-40DE-8537-B97D53B1B2F1}" destId="{95E9A9D3-6E19-4490-A062-4BEE4D8AB099}" srcOrd="0" destOrd="0" presId="urn:microsoft.com/office/officeart/2008/layout/HorizontalMultiLevelHierarchy"/>
    <dgm:cxn modelId="{CBC398C3-35BA-4E1E-8DF1-92193669AAD1}" type="presParOf" srcId="{FE7BB015-59AD-40DE-8537-B97D53B1B2F1}" destId="{22B3AD7D-0831-4F1D-9C2A-CA17ACADA72C}" srcOrd="1" destOrd="0" presId="urn:microsoft.com/office/officeart/2008/layout/HorizontalMultiLevelHierarchy"/>
    <dgm:cxn modelId="{A7885555-BC6A-4837-8BAA-AED723477180}" type="presParOf" srcId="{22B3AD7D-0831-4F1D-9C2A-CA17ACADA72C}" destId="{BBAA5BC8-5C49-407B-8CAD-1BDC67486A0B}" srcOrd="0" destOrd="0" presId="urn:microsoft.com/office/officeart/2008/layout/HorizontalMultiLevelHierarchy"/>
    <dgm:cxn modelId="{36C1ADA4-422B-4C7F-9C8E-60E868BED146}" type="presParOf" srcId="{BBAA5BC8-5C49-407B-8CAD-1BDC67486A0B}" destId="{A982A5C6-0757-48DF-8565-72F36B677523}" srcOrd="0" destOrd="0" presId="urn:microsoft.com/office/officeart/2008/layout/HorizontalMultiLevelHierarchy"/>
    <dgm:cxn modelId="{C3B6534D-0251-4D86-826E-0B589F30A1AA}" type="presParOf" srcId="{22B3AD7D-0831-4F1D-9C2A-CA17ACADA72C}" destId="{688A9812-0E35-4C75-B74E-43C5DB8ED86F}" srcOrd="1" destOrd="0" presId="urn:microsoft.com/office/officeart/2008/layout/HorizontalMultiLevelHierarchy"/>
    <dgm:cxn modelId="{C7DA72AA-EC41-40E0-81FC-B29722FAA72B}" type="presParOf" srcId="{688A9812-0E35-4C75-B74E-43C5DB8ED86F}" destId="{E7FBD8EC-61D5-4FB4-8B3B-6BD2F33CB743}" srcOrd="0" destOrd="0" presId="urn:microsoft.com/office/officeart/2008/layout/HorizontalMultiLevelHierarchy"/>
    <dgm:cxn modelId="{0FAC66C7-7B55-4390-A360-45F75239F70C}" type="presParOf" srcId="{688A9812-0E35-4C75-B74E-43C5DB8ED86F}" destId="{096D0FF6-2558-46F7-A7BF-C34F60C0CD23}" srcOrd="1" destOrd="0" presId="urn:microsoft.com/office/officeart/2008/layout/HorizontalMultiLevelHierarchy"/>
    <dgm:cxn modelId="{34B82BDC-2F04-46EE-B0BB-3B64E1573948}" type="presParOf" srcId="{096D0FF6-2558-46F7-A7BF-C34F60C0CD23}" destId="{F223F8EE-087A-430B-AB33-F720ED5FD50E}" srcOrd="0" destOrd="0" presId="urn:microsoft.com/office/officeart/2008/layout/HorizontalMultiLevelHierarchy"/>
    <dgm:cxn modelId="{D53C110B-6A0C-43F7-8446-A72B5F78B03C}" type="presParOf" srcId="{F223F8EE-087A-430B-AB33-F720ED5FD50E}" destId="{1528D1E7-C557-4377-847E-3733C0F21DC4}" srcOrd="0" destOrd="0" presId="urn:microsoft.com/office/officeart/2008/layout/HorizontalMultiLevelHierarchy"/>
    <dgm:cxn modelId="{7A9BB83A-9C31-45ED-8163-40739BA7AAD9}" type="presParOf" srcId="{096D0FF6-2558-46F7-A7BF-C34F60C0CD23}" destId="{D50C7F4D-AE58-4903-92AD-6027E574C32D}" srcOrd="1" destOrd="0" presId="urn:microsoft.com/office/officeart/2008/layout/HorizontalMultiLevelHierarchy"/>
    <dgm:cxn modelId="{BFCE2C57-CE77-4AC0-94AD-3969403BEC84}" type="presParOf" srcId="{D50C7F4D-AE58-4903-92AD-6027E574C32D}" destId="{2BF5154E-17E5-44A1-B2D5-42CCE6402BEA}" srcOrd="0" destOrd="0" presId="urn:microsoft.com/office/officeart/2008/layout/HorizontalMultiLevelHierarchy"/>
    <dgm:cxn modelId="{8158CA7C-C8C3-4BCE-ACA1-21C843E9A3AB}" type="presParOf" srcId="{D50C7F4D-AE58-4903-92AD-6027E574C32D}" destId="{C56EE622-524C-4B3E-9BF0-4A479C61FE1C}" srcOrd="1" destOrd="0" presId="urn:microsoft.com/office/officeart/2008/layout/HorizontalMultiLevelHierarchy"/>
    <dgm:cxn modelId="{3684D0AD-AADD-414F-816F-EFFD4D3EB34F}" type="presParOf" srcId="{FA0131A3-C12D-44EC-B478-5D818C2AB9BD}" destId="{32542D8B-A41E-4D81-AB98-F330A579BB0B}" srcOrd="2" destOrd="0" presId="urn:microsoft.com/office/officeart/2008/layout/HorizontalMultiLevelHierarchy"/>
    <dgm:cxn modelId="{1FF19D96-1042-47C7-A16A-D1187E24D6A6}" type="presParOf" srcId="{32542D8B-A41E-4D81-AB98-F330A579BB0B}" destId="{B01D9F59-8666-479A-8EBE-DA470A6A186E}" srcOrd="0" destOrd="0" presId="urn:microsoft.com/office/officeart/2008/layout/HorizontalMultiLevelHierarchy"/>
    <dgm:cxn modelId="{BBA7D432-AAEE-43E5-B21A-65F2ACC4CD26}" type="presParOf" srcId="{FA0131A3-C12D-44EC-B478-5D818C2AB9BD}" destId="{25E8C258-0EDE-47C5-B166-F22CAA1F8568}" srcOrd="3" destOrd="0" presId="urn:microsoft.com/office/officeart/2008/layout/HorizontalMultiLevelHierarchy"/>
    <dgm:cxn modelId="{15C541EC-7A6D-45AE-9385-278696489D65}" type="presParOf" srcId="{25E8C258-0EDE-47C5-B166-F22CAA1F8568}" destId="{7147AAD7-139B-4E1F-9B40-8E07B263D042}" srcOrd="0" destOrd="0" presId="urn:microsoft.com/office/officeart/2008/layout/HorizontalMultiLevelHierarchy"/>
    <dgm:cxn modelId="{E53A4C61-2D92-45F3-8466-ACDF9211DCD7}" type="presParOf" srcId="{25E8C258-0EDE-47C5-B166-F22CAA1F8568}" destId="{5F6C8AFC-FBAC-43AD-8ABB-3352E1264293}" srcOrd="1" destOrd="0" presId="urn:microsoft.com/office/officeart/2008/layout/HorizontalMultiLevelHierarchy"/>
    <dgm:cxn modelId="{349780F8-02E4-4F07-8B5F-7CAC3884FEC8}" type="presParOf" srcId="{5F6C8AFC-FBAC-43AD-8ABB-3352E1264293}" destId="{2DD3CFEA-F274-4620-B26E-4A298ADC0ADE}" srcOrd="0" destOrd="0" presId="urn:microsoft.com/office/officeart/2008/layout/HorizontalMultiLevelHierarchy"/>
    <dgm:cxn modelId="{7405E5E7-E1B0-4D77-BCAB-2B995A9059FE}" type="presParOf" srcId="{2DD3CFEA-F274-4620-B26E-4A298ADC0ADE}" destId="{7CA37AA2-DE4B-4C00-9A51-A75CD04C2251}" srcOrd="0" destOrd="0" presId="urn:microsoft.com/office/officeart/2008/layout/HorizontalMultiLevelHierarchy"/>
    <dgm:cxn modelId="{D6B46194-01D5-4C1A-BBE9-BE6C3936B442}" type="presParOf" srcId="{5F6C8AFC-FBAC-43AD-8ABB-3352E1264293}" destId="{7A79B7A0-53F3-403E-8273-7AA51178EA11}" srcOrd="1" destOrd="0" presId="urn:microsoft.com/office/officeart/2008/layout/HorizontalMultiLevelHierarchy"/>
    <dgm:cxn modelId="{1A477ABE-F029-41B7-89C9-BF4B5CFB9BF8}" type="presParOf" srcId="{7A79B7A0-53F3-403E-8273-7AA51178EA11}" destId="{316E0E9E-3CC6-4331-9A49-9C3336E0FCAE}" srcOrd="0" destOrd="0" presId="urn:microsoft.com/office/officeart/2008/layout/HorizontalMultiLevelHierarchy"/>
    <dgm:cxn modelId="{EDA58E07-3F86-430A-BFCE-2A2C7FCAC626}" type="presParOf" srcId="{7A79B7A0-53F3-403E-8273-7AA51178EA11}" destId="{351C45A7-EFAB-4486-8095-5C019B700A2B}" srcOrd="1" destOrd="0" presId="urn:microsoft.com/office/officeart/2008/layout/HorizontalMultiLevelHierarchy"/>
    <dgm:cxn modelId="{6B5B5195-1E28-4A34-8A53-43ADF56F1508}" type="presParOf" srcId="{351C45A7-EFAB-4486-8095-5C019B700A2B}" destId="{276BA9D9-AE6E-4B9A-816E-A434090084A9}" srcOrd="0" destOrd="0" presId="urn:microsoft.com/office/officeart/2008/layout/HorizontalMultiLevelHierarchy"/>
    <dgm:cxn modelId="{E441A2D9-F581-41A6-A428-DECD3CA95C11}" type="presParOf" srcId="{276BA9D9-AE6E-4B9A-816E-A434090084A9}" destId="{2C0D09E9-D54C-4BFE-B246-EACCEAE570D8}" srcOrd="0" destOrd="0" presId="urn:microsoft.com/office/officeart/2008/layout/HorizontalMultiLevelHierarchy"/>
    <dgm:cxn modelId="{FC077F37-816A-4F35-9384-399B00983317}" type="presParOf" srcId="{351C45A7-EFAB-4486-8095-5C019B700A2B}" destId="{3C3BB408-AC89-474C-A09E-FC4E490AF206}" srcOrd="1" destOrd="0" presId="urn:microsoft.com/office/officeart/2008/layout/HorizontalMultiLevelHierarchy"/>
    <dgm:cxn modelId="{198486E7-EAC3-410A-BF6C-8B48C5E68320}" type="presParOf" srcId="{3C3BB408-AC89-474C-A09E-FC4E490AF206}" destId="{4BA1C3C5-0B89-4FEE-9847-FCDBBC1D5E21}" srcOrd="0" destOrd="0" presId="urn:microsoft.com/office/officeart/2008/layout/HorizontalMultiLevelHierarchy"/>
    <dgm:cxn modelId="{336E59FF-1376-4167-82B3-BCCB1F9B647A}" type="presParOf" srcId="{3C3BB408-AC89-474C-A09E-FC4E490AF206}" destId="{A0143E9A-5268-4962-87F2-4ABDC524DF99}" srcOrd="1" destOrd="0" presId="urn:microsoft.com/office/officeart/2008/layout/HorizontalMultiLevelHierarchy"/>
    <dgm:cxn modelId="{F8F37C4B-D5F5-4395-80A8-217BE2A3D7B4}" type="presParOf" srcId="{FA0131A3-C12D-44EC-B478-5D818C2AB9BD}" destId="{92A0E2D3-263F-4E97-8B34-0CFFF98747F1}" srcOrd="4" destOrd="0" presId="urn:microsoft.com/office/officeart/2008/layout/HorizontalMultiLevelHierarchy"/>
    <dgm:cxn modelId="{9356D374-3569-4647-B506-55071122FA7B}" type="presParOf" srcId="{92A0E2D3-263F-4E97-8B34-0CFFF98747F1}" destId="{A297F241-017C-4816-A446-2183FD784E62}" srcOrd="0" destOrd="0" presId="urn:microsoft.com/office/officeart/2008/layout/HorizontalMultiLevelHierarchy"/>
    <dgm:cxn modelId="{10782AA2-766A-4CD3-AFFD-2CB3F357CFDB}" type="presParOf" srcId="{FA0131A3-C12D-44EC-B478-5D818C2AB9BD}" destId="{693E5B2D-7838-4EA3-804C-6E1AF2D718CB}" srcOrd="5" destOrd="0" presId="urn:microsoft.com/office/officeart/2008/layout/HorizontalMultiLevelHierarchy"/>
    <dgm:cxn modelId="{766ED30C-8454-45B3-9A10-261156E749F4}" type="presParOf" srcId="{693E5B2D-7838-4EA3-804C-6E1AF2D718CB}" destId="{FC371A65-CBC6-4B52-95FA-42C06ACBC0CD}" srcOrd="0" destOrd="0" presId="urn:microsoft.com/office/officeart/2008/layout/HorizontalMultiLevelHierarchy"/>
    <dgm:cxn modelId="{4970B75B-8AF4-4AEB-8BF6-87DF0CF65F88}" type="presParOf" srcId="{693E5B2D-7838-4EA3-804C-6E1AF2D718CB}" destId="{C0A45119-3121-4EF8-89B8-D6260C0870AF}" srcOrd="1" destOrd="0" presId="urn:microsoft.com/office/officeart/2008/layout/HorizontalMultiLevelHierarchy"/>
    <dgm:cxn modelId="{22010E1F-DB9E-48F1-A4E5-5CCB9C13DE6C}" type="presParOf" srcId="{C0A45119-3121-4EF8-89B8-D6260C0870AF}" destId="{C86A3BD4-DC20-40A0-A7C0-367E5B015EF9}" srcOrd="0" destOrd="0" presId="urn:microsoft.com/office/officeart/2008/layout/HorizontalMultiLevelHierarchy"/>
    <dgm:cxn modelId="{700F59AE-0E6F-4D58-AE02-3A50F13FA15B}" type="presParOf" srcId="{C86A3BD4-DC20-40A0-A7C0-367E5B015EF9}" destId="{B9724876-C393-460B-90C5-86E009E45F3F}" srcOrd="0" destOrd="0" presId="urn:microsoft.com/office/officeart/2008/layout/HorizontalMultiLevelHierarchy"/>
    <dgm:cxn modelId="{FBB85F07-48D2-4E7D-9F33-0CC94313E67C}" type="presParOf" srcId="{C0A45119-3121-4EF8-89B8-D6260C0870AF}" destId="{D7F78CA3-EDB6-4008-B029-40B4B420966D}" srcOrd="1" destOrd="0" presId="urn:microsoft.com/office/officeart/2008/layout/HorizontalMultiLevelHierarchy"/>
    <dgm:cxn modelId="{40BE831C-B4C0-4370-93EE-BF288A81E5EF}" type="presParOf" srcId="{D7F78CA3-EDB6-4008-B029-40B4B420966D}" destId="{F7CF70C9-8B53-42D2-8949-0AF2F54B7AA4}" srcOrd="0" destOrd="0" presId="urn:microsoft.com/office/officeart/2008/layout/HorizontalMultiLevelHierarchy"/>
    <dgm:cxn modelId="{FFBF234A-8439-4181-8AED-9ED04365FCB4}" type="presParOf" srcId="{D7F78CA3-EDB6-4008-B029-40B4B420966D}" destId="{8F9A4936-E9C9-4739-8A55-ACCA3375D875}" srcOrd="1" destOrd="0" presId="urn:microsoft.com/office/officeart/2008/layout/HorizontalMultiLevelHierarchy"/>
    <dgm:cxn modelId="{8FAC5549-809E-4EF3-B99D-6E7912597C13}" type="presParOf" srcId="{8F9A4936-E9C9-4739-8A55-ACCA3375D875}" destId="{FF9C8F6A-CDE3-40B0-BC9B-4F0500F97325}" srcOrd="0" destOrd="0" presId="urn:microsoft.com/office/officeart/2008/layout/HorizontalMultiLevelHierarchy"/>
    <dgm:cxn modelId="{4BCE995C-6A9C-40D2-9DE3-1CCF0EF4763A}" type="presParOf" srcId="{FF9C8F6A-CDE3-40B0-BC9B-4F0500F97325}" destId="{87262BC4-E4FE-48AC-A2D1-368A022353EF}" srcOrd="0" destOrd="0" presId="urn:microsoft.com/office/officeart/2008/layout/HorizontalMultiLevelHierarchy"/>
    <dgm:cxn modelId="{324C5A23-C76F-4552-9489-90EB193885B1}" type="presParOf" srcId="{8F9A4936-E9C9-4739-8A55-ACCA3375D875}" destId="{346E70F1-E76B-43EA-A9CA-66175A854EAA}" srcOrd="1" destOrd="0" presId="urn:microsoft.com/office/officeart/2008/layout/HorizontalMultiLevelHierarchy"/>
    <dgm:cxn modelId="{CC52E895-3DC9-483E-A3B3-194537163AB1}" type="presParOf" srcId="{346E70F1-E76B-43EA-A9CA-66175A854EAA}" destId="{B588CAA6-A8F0-4FF5-8DBB-0FBA5FD3458D}" srcOrd="0" destOrd="0" presId="urn:microsoft.com/office/officeart/2008/layout/HorizontalMultiLevelHierarchy"/>
    <dgm:cxn modelId="{3897A052-20DB-4A62-BAF9-CB2234215A15}" type="presParOf" srcId="{346E70F1-E76B-43EA-A9CA-66175A854EAA}" destId="{6DF44C63-D906-4067-839C-7020FDAD46B1}" srcOrd="1" destOrd="0" presId="urn:microsoft.com/office/officeart/2008/layout/HorizontalMultiLevelHierarchy"/>
    <dgm:cxn modelId="{42AC75AE-612A-4D63-B8EB-46424F2C97B3}" type="presParOf" srcId="{FA0131A3-C12D-44EC-B478-5D818C2AB9BD}" destId="{BCF5313C-FF4B-4779-A312-BAD5A16043A6}" srcOrd="6" destOrd="0" presId="urn:microsoft.com/office/officeart/2008/layout/HorizontalMultiLevelHierarchy"/>
    <dgm:cxn modelId="{7A44CC29-53F0-4B3E-B29B-A4483BCEC181}" type="presParOf" srcId="{BCF5313C-FF4B-4779-A312-BAD5A16043A6}" destId="{5BA2ECA1-58F4-4C52-98C2-5544AE061AC0}" srcOrd="0" destOrd="0" presId="urn:microsoft.com/office/officeart/2008/layout/HorizontalMultiLevelHierarchy"/>
    <dgm:cxn modelId="{28D72241-CB2E-44E3-A315-EF6A000AC3B8}" type="presParOf" srcId="{FA0131A3-C12D-44EC-B478-5D818C2AB9BD}" destId="{1602A67F-8D37-42D5-BFDD-AAB15587A132}" srcOrd="7" destOrd="0" presId="urn:microsoft.com/office/officeart/2008/layout/HorizontalMultiLevelHierarchy"/>
    <dgm:cxn modelId="{F9AC7075-8042-449A-B6FF-97597ED5DAD8}" type="presParOf" srcId="{1602A67F-8D37-42D5-BFDD-AAB15587A132}" destId="{2678FE06-35B7-4C3A-AA0C-5FBE6190E0A4}" srcOrd="0" destOrd="0" presId="urn:microsoft.com/office/officeart/2008/layout/HorizontalMultiLevelHierarchy"/>
    <dgm:cxn modelId="{41F5DA79-5FE9-4CE7-9038-8F90E0084E48}" type="presParOf" srcId="{1602A67F-8D37-42D5-BFDD-AAB15587A132}" destId="{CC589DA4-ACD2-46D5-8AB9-044059EC1797}" srcOrd="1" destOrd="0" presId="urn:microsoft.com/office/officeart/2008/layout/HorizontalMultiLevelHierarchy"/>
    <dgm:cxn modelId="{EF5A0083-80E5-4CF3-9068-3B89889F7385}" type="presParOf" srcId="{CC589DA4-ACD2-46D5-8AB9-044059EC1797}" destId="{2C62D02D-DCB8-4495-945A-9A5AFF05C9F2}" srcOrd="0" destOrd="0" presId="urn:microsoft.com/office/officeart/2008/layout/HorizontalMultiLevelHierarchy"/>
    <dgm:cxn modelId="{ED22B2FB-44FC-4497-A8F2-5E0DD3CE548A}" type="presParOf" srcId="{2C62D02D-DCB8-4495-945A-9A5AFF05C9F2}" destId="{D9EFB936-2FA5-4647-9256-49CED53499A1}" srcOrd="0" destOrd="0" presId="urn:microsoft.com/office/officeart/2008/layout/HorizontalMultiLevelHierarchy"/>
    <dgm:cxn modelId="{FC393181-DD69-4835-9040-FD22248BDBF8}" type="presParOf" srcId="{CC589DA4-ACD2-46D5-8AB9-044059EC1797}" destId="{5673F69F-8A73-49C1-B7D3-1688D505807F}" srcOrd="1" destOrd="0" presId="urn:microsoft.com/office/officeart/2008/layout/HorizontalMultiLevelHierarchy"/>
    <dgm:cxn modelId="{4AA94607-A133-4BAD-9080-A7171C7B5FB6}" type="presParOf" srcId="{5673F69F-8A73-49C1-B7D3-1688D505807F}" destId="{B666CBAD-C35E-4D9F-81D4-F8EA03DD2092}" srcOrd="0" destOrd="0" presId="urn:microsoft.com/office/officeart/2008/layout/HorizontalMultiLevelHierarchy"/>
    <dgm:cxn modelId="{000AB513-96BD-4CAB-BE74-AEC9763E91F9}" type="presParOf" srcId="{5673F69F-8A73-49C1-B7D3-1688D505807F}" destId="{61CC6CC6-F35B-4B5E-9B83-957E46E21B16}" srcOrd="1" destOrd="0" presId="urn:microsoft.com/office/officeart/2008/layout/HorizontalMultiLevelHierarchy"/>
    <dgm:cxn modelId="{A68E8527-559A-4EAC-8A90-F4F090D0D53C}" type="presParOf" srcId="{61CC6CC6-F35B-4B5E-9B83-957E46E21B16}" destId="{98FE3800-6DCB-469A-8DD5-0CF7DE25D9C5}" srcOrd="0" destOrd="0" presId="urn:microsoft.com/office/officeart/2008/layout/HorizontalMultiLevelHierarchy"/>
    <dgm:cxn modelId="{B8E077A8-F3D4-4D48-831C-C6D71E11E69A}" type="presParOf" srcId="{98FE3800-6DCB-469A-8DD5-0CF7DE25D9C5}" destId="{53514691-92FF-4C7A-90CE-30211DAE4850}" srcOrd="0" destOrd="0" presId="urn:microsoft.com/office/officeart/2008/layout/HorizontalMultiLevelHierarchy"/>
    <dgm:cxn modelId="{E6CC6D9D-2EED-46A9-9537-5B32175062D3}" type="presParOf" srcId="{61CC6CC6-F35B-4B5E-9B83-957E46E21B16}" destId="{CCC44E76-3A32-4243-9953-021A27834333}" srcOrd="1" destOrd="0" presId="urn:microsoft.com/office/officeart/2008/layout/HorizontalMultiLevelHierarchy"/>
    <dgm:cxn modelId="{ADBFC115-B5B7-4850-B953-4FE2CD7B28E4}" type="presParOf" srcId="{CCC44E76-3A32-4243-9953-021A27834333}" destId="{6B99ED9D-692A-40C5-AA57-765282D2B6D2}" srcOrd="0" destOrd="0" presId="urn:microsoft.com/office/officeart/2008/layout/HorizontalMultiLevelHierarchy"/>
    <dgm:cxn modelId="{DE074941-EBC8-41FC-A72F-601DD59ADD11}" type="presParOf" srcId="{CCC44E76-3A32-4243-9953-021A27834333}" destId="{9EEF5AF4-61F5-4503-8271-617E8A628A7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031BCD-D872-48BC-9652-AF636D7D96FA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9349EE1-8A53-40EB-A803-E12DA21FDD23}">
      <dgm:prSet phldrT="[Metin]" custT="1"/>
      <dgm:spPr>
        <a:solidFill>
          <a:srgbClr val="FFC000"/>
        </a:solidFill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tr-TR" sz="1100" dirty="0"/>
            <a:t>PMGK Rapor Hazırlama </a:t>
          </a:r>
        </a:p>
        <a:p>
          <a:r>
            <a:rPr lang="tr-TR" sz="1100" dirty="0"/>
            <a:t>Alt Komisyonu</a:t>
          </a:r>
        </a:p>
      </dgm:t>
    </dgm:pt>
    <dgm:pt modelId="{22D54D36-0EFA-4705-BA47-80EC0E4374EB}" type="parTrans" cxnId="{AB0CD73B-4B96-48F1-9C93-4B6D861E2884}">
      <dgm:prSet/>
      <dgm:spPr/>
      <dgm:t>
        <a:bodyPr/>
        <a:lstStyle/>
        <a:p>
          <a:endParaRPr lang="tr-TR"/>
        </a:p>
      </dgm:t>
    </dgm:pt>
    <dgm:pt modelId="{54377175-C0AF-4D42-B46C-015960D627FD}" type="sibTrans" cxnId="{AB0CD73B-4B96-48F1-9C93-4B6D861E2884}">
      <dgm:prSet/>
      <dgm:spPr/>
      <dgm:t>
        <a:bodyPr/>
        <a:lstStyle/>
        <a:p>
          <a:endParaRPr lang="tr-TR"/>
        </a:p>
      </dgm:t>
    </dgm:pt>
    <dgm:pt modelId="{86FA0267-A941-4AE7-8616-A672A2F9B16D}">
      <dgm:prSet phldrT="[Metin]" custT="1"/>
      <dgm:spPr>
        <a:solidFill>
          <a:srgbClr val="8B1D1D"/>
        </a:solidFill>
        <a:ln>
          <a:noFill/>
        </a:ln>
      </dgm:spPr>
      <dgm:t>
        <a:bodyPr/>
        <a:lstStyle/>
        <a:p>
          <a:pPr>
            <a:buNone/>
          </a:pPr>
          <a:r>
            <a:rPr lang="tr-TR" sz="1000" dirty="0"/>
            <a:t>Bağlam</a:t>
          </a:r>
        </a:p>
      </dgm:t>
    </dgm:pt>
    <dgm:pt modelId="{851D665A-7BAF-485B-9C4F-BBE713CD3C16}" type="parTrans" cxnId="{932E45BB-6036-424D-BD2E-58B75C48BC4E}">
      <dgm:prSet custT="1"/>
      <dgm:spPr/>
      <dgm:t>
        <a:bodyPr/>
        <a:lstStyle/>
        <a:p>
          <a:endParaRPr lang="tr-TR" sz="1050"/>
        </a:p>
      </dgm:t>
    </dgm:pt>
    <dgm:pt modelId="{8D5E396A-7C78-42CA-B418-C1EC0E6A5F02}" type="sibTrans" cxnId="{932E45BB-6036-424D-BD2E-58B75C48BC4E}">
      <dgm:prSet/>
      <dgm:spPr/>
      <dgm:t>
        <a:bodyPr/>
        <a:lstStyle/>
        <a:p>
          <a:endParaRPr lang="tr-TR"/>
        </a:p>
      </dgm:t>
    </dgm:pt>
    <dgm:pt modelId="{582CAD26-1240-49D9-AA70-1395600699BA}">
      <dgm:prSet phldrT="[Metin]" custT="1"/>
      <dgm:spPr>
        <a:solidFill>
          <a:srgbClr val="EF9011"/>
        </a:solidFill>
        <a:ln>
          <a:noFill/>
        </a:ln>
      </dgm:spPr>
      <dgm:t>
        <a:bodyPr/>
        <a:lstStyle/>
        <a:p>
          <a:r>
            <a:rPr lang="tr-TR" sz="1000" dirty="0"/>
            <a:t>Girdi</a:t>
          </a:r>
        </a:p>
      </dgm:t>
    </dgm:pt>
    <dgm:pt modelId="{F50C1033-5BC5-4971-8CFB-D6C19E435F4B}" type="parTrans" cxnId="{29865ABD-16CC-4E5B-BB5C-1DFC58327DA5}">
      <dgm:prSet custT="1"/>
      <dgm:spPr/>
      <dgm:t>
        <a:bodyPr/>
        <a:lstStyle/>
        <a:p>
          <a:endParaRPr lang="tr-TR" sz="1050"/>
        </a:p>
      </dgm:t>
    </dgm:pt>
    <dgm:pt modelId="{60FB847D-BC16-4B3F-AD50-BDC8BA849806}" type="sibTrans" cxnId="{29865ABD-16CC-4E5B-BB5C-1DFC58327DA5}">
      <dgm:prSet/>
      <dgm:spPr/>
      <dgm:t>
        <a:bodyPr/>
        <a:lstStyle/>
        <a:p>
          <a:endParaRPr lang="tr-TR"/>
        </a:p>
      </dgm:t>
    </dgm:pt>
    <dgm:pt modelId="{57CE6DFE-0A47-4728-B397-AE627395227E}">
      <dgm:prSet phldrT="[Metin]" custT="1"/>
      <dgm:spPr>
        <a:solidFill>
          <a:srgbClr val="225686"/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tr-TR" sz="1000" dirty="0"/>
            <a:t>Süreç</a:t>
          </a:r>
        </a:p>
      </dgm:t>
    </dgm:pt>
    <dgm:pt modelId="{39AF5854-5D64-4A49-B90D-6E2729911F8A}" type="parTrans" cxnId="{E212923C-D714-4D7C-B2AD-54F03369984D}">
      <dgm:prSet custT="1"/>
      <dgm:spPr/>
      <dgm:t>
        <a:bodyPr/>
        <a:lstStyle/>
        <a:p>
          <a:endParaRPr lang="tr-TR" sz="1050"/>
        </a:p>
      </dgm:t>
    </dgm:pt>
    <dgm:pt modelId="{09001C8F-DD84-4E26-B055-9E7AF123CFC1}" type="sibTrans" cxnId="{E212923C-D714-4D7C-B2AD-54F03369984D}">
      <dgm:prSet/>
      <dgm:spPr/>
      <dgm:t>
        <a:bodyPr/>
        <a:lstStyle/>
        <a:p>
          <a:endParaRPr lang="tr-TR"/>
        </a:p>
      </dgm:t>
    </dgm:pt>
    <dgm:pt modelId="{C5C57017-C4F7-442D-AD90-1B17134A9711}">
      <dgm:prSet custT="1"/>
      <dgm:spPr>
        <a:solidFill>
          <a:schemeClr val="accent6">
            <a:lumMod val="5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tr-TR" sz="1000" dirty="0"/>
            <a:t>Ürün</a:t>
          </a:r>
        </a:p>
      </dgm:t>
    </dgm:pt>
    <dgm:pt modelId="{A717725B-CAD7-420B-9EAB-8A670BFE109E}" type="parTrans" cxnId="{5833B0CB-CB7E-4D4F-A79E-78876FE7C5ED}">
      <dgm:prSet custT="1"/>
      <dgm:spPr/>
      <dgm:t>
        <a:bodyPr/>
        <a:lstStyle/>
        <a:p>
          <a:endParaRPr lang="tr-TR" sz="1050"/>
        </a:p>
      </dgm:t>
    </dgm:pt>
    <dgm:pt modelId="{836040A8-31D1-4937-96C1-3B31B32441A3}" type="sibTrans" cxnId="{5833B0CB-CB7E-4D4F-A79E-78876FE7C5ED}">
      <dgm:prSet/>
      <dgm:spPr/>
      <dgm:t>
        <a:bodyPr/>
        <a:lstStyle/>
        <a:p>
          <a:endParaRPr lang="tr-TR"/>
        </a:p>
      </dgm:t>
    </dgm:pt>
    <dgm:pt modelId="{ED5E7AC3-B57A-47E1-B438-100FDAB818CD}">
      <dgm:prSet custT="1"/>
      <dgm:spPr>
        <a:solidFill>
          <a:srgbClr val="49712D"/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algn="l"/>
          <a:r>
            <a:rPr lang="tr-TR" sz="600" dirty="0"/>
            <a:t>Eğitim öğretim amaç öğrenim hedeflerine ulaşıldı mı?</a:t>
          </a:r>
        </a:p>
        <a:p>
          <a:pPr algn="l"/>
          <a:r>
            <a:rPr lang="tr-TR" sz="600" dirty="0"/>
            <a:t>Öğrenci akademik başarı durumları nasıldır?</a:t>
          </a:r>
        </a:p>
        <a:p>
          <a:pPr algn="l"/>
          <a:r>
            <a:rPr lang="tr-TR" sz="600" dirty="0"/>
            <a:t>Öğrencilerin geçme/kalma oranları nasıldır?</a:t>
          </a:r>
        </a:p>
        <a:p>
          <a:pPr algn="l"/>
          <a:r>
            <a:rPr lang="tr-TR" sz="600" dirty="0"/>
            <a:t>Mezunların sahada karşılaştıkları bilgi, beceri ve tutum ihtiyaçları eğitim programı ile karşılanabilmekte midir?</a:t>
          </a:r>
        </a:p>
        <a:p>
          <a:pPr algn="l"/>
          <a:r>
            <a:rPr lang="tr-TR" sz="600" dirty="0"/>
            <a:t>Ne gibi önlemler alınabilir?</a:t>
          </a:r>
        </a:p>
      </dgm:t>
    </dgm:pt>
    <dgm:pt modelId="{930D27E6-3F88-4F5A-9EEC-71C9091436C1}" type="sibTrans" cxnId="{B5803284-86D2-4657-82E3-C801FF7956D3}">
      <dgm:prSet/>
      <dgm:spPr/>
      <dgm:t>
        <a:bodyPr/>
        <a:lstStyle/>
        <a:p>
          <a:endParaRPr lang="tr-TR"/>
        </a:p>
      </dgm:t>
    </dgm:pt>
    <dgm:pt modelId="{0D944E8C-F89C-45A3-ABCC-C4392AA0E9FF}" type="parTrans" cxnId="{B5803284-86D2-4657-82E3-C801FF7956D3}">
      <dgm:prSet custT="1"/>
      <dgm:spPr/>
      <dgm:t>
        <a:bodyPr/>
        <a:lstStyle/>
        <a:p>
          <a:endParaRPr lang="tr-TR" sz="1050"/>
        </a:p>
      </dgm:t>
    </dgm:pt>
    <dgm:pt modelId="{03B0D1E5-8E8D-42C3-AD95-CAC50B633C98}">
      <dgm:prSet custT="1"/>
      <dgm:spPr>
        <a:ln>
          <a:solidFill>
            <a:schemeClr val="accent1"/>
          </a:solidFill>
        </a:ln>
      </dgm:spPr>
      <dgm:t>
        <a:bodyPr/>
        <a:lstStyle/>
        <a:p>
          <a:pPr algn="l"/>
          <a:r>
            <a:rPr lang="tr-TR" sz="700" b="1" dirty="0"/>
            <a:t>Eğitim süreci</a:t>
          </a:r>
        </a:p>
        <a:p>
          <a:pPr algn="l"/>
          <a:r>
            <a:rPr lang="tr-TR" sz="600" dirty="0"/>
            <a:t>Dersler zamanında işleniyor mu?</a:t>
          </a:r>
        </a:p>
        <a:p>
          <a:pPr algn="l"/>
          <a:r>
            <a:rPr lang="tr-TR" sz="600" dirty="0"/>
            <a:t>Hedeflere ulaşmak için uygun eğitim öğretim yöntemleri kullanılıyor mu?</a:t>
          </a:r>
        </a:p>
        <a:p>
          <a:pPr algn="l"/>
          <a:r>
            <a:rPr lang="tr-TR" sz="600" dirty="0"/>
            <a:t>Eğitim programı ne kadar iyi uygulanıyor?</a:t>
          </a:r>
        </a:p>
        <a:p>
          <a:pPr algn="l"/>
          <a:r>
            <a:rPr lang="tr-TR" sz="600" dirty="0"/>
            <a:t>Eğitim sürecini etkileyen riskler ve fırsatlar nelerdir?</a:t>
          </a:r>
        </a:p>
        <a:p>
          <a:pPr algn="l"/>
          <a:r>
            <a:rPr lang="tr-TR" sz="600" dirty="0"/>
            <a:t>Ne gibi önlemler alınabilir?</a:t>
          </a:r>
        </a:p>
      </dgm:t>
    </dgm:pt>
    <dgm:pt modelId="{FCD46D83-5633-4819-9D58-CD98DB8D16C4}" type="sibTrans" cxnId="{2C99215E-C7D4-4DBF-BE7E-466B55364DB4}">
      <dgm:prSet/>
      <dgm:spPr/>
      <dgm:t>
        <a:bodyPr/>
        <a:lstStyle/>
        <a:p>
          <a:endParaRPr lang="tr-TR"/>
        </a:p>
      </dgm:t>
    </dgm:pt>
    <dgm:pt modelId="{1A05070A-88D2-4E20-93FD-16EDD6BDE8FB}" type="parTrans" cxnId="{2C99215E-C7D4-4DBF-BE7E-466B55364DB4}">
      <dgm:prSet custT="1"/>
      <dgm:spPr/>
      <dgm:t>
        <a:bodyPr/>
        <a:lstStyle/>
        <a:p>
          <a:endParaRPr lang="tr-TR" sz="1050"/>
        </a:p>
      </dgm:t>
    </dgm:pt>
    <dgm:pt modelId="{5656F147-9A47-45CF-B37E-C011C79CFD5F}">
      <dgm:prSet custT="1"/>
      <dgm:spPr>
        <a:solidFill>
          <a:schemeClr val="accent4"/>
        </a:solidFill>
        <a:ln>
          <a:solidFill>
            <a:schemeClr val="accent4"/>
          </a:solidFill>
        </a:ln>
      </dgm:spPr>
      <dgm:t>
        <a:bodyPr/>
        <a:lstStyle/>
        <a:p>
          <a:pPr algn="l"/>
          <a:r>
            <a:rPr lang="tr-TR" sz="600" dirty="0"/>
            <a:t>Eğitim programını işletebilmek için insan kaynakları yeterli mi?</a:t>
          </a:r>
        </a:p>
        <a:p>
          <a:pPr algn="l"/>
          <a:r>
            <a:rPr lang="tr-TR" sz="600" dirty="0"/>
            <a:t>Eğitim programını işletebilmek için donanım yeterli mi?</a:t>
          </a:r>
        </a:p>
        <a:p>
          <a:pPr algn="l"/>
          <a:r>
            <a:rPr lang="tr-TR" sz="600" dirty="0"/>
            <a:t>Eğitim programını işletebilmek için alt yapı olanakları yeterli mi?</a:t>
          </a:r>
        </a:p>
        <a:p>
          <a:pPr algn="l">
            <a:buNone/>
          </a:pPr>
          <a:r>
            <a:rPr lang="tr-TR" sz="600" dirty="0"/>
            <a:t>Ne gibi önlemler alınabilir?</a:t>
          </a:r>
        </a:p>
      </dgm:t>
    </dgm:pt>
    <dgm:pt modelId="{1CE0FBA2-F135-4E26-8312-6052E29CF176}" type="sibTrans" cxnId="{49A89427-928E-41BD-8F40-5974152EB67E}">
      <dgm:prSet/>
      <dgm:spPr/>
      <dgm:t>
        <a:bodyPr/>
        <a:lstStyle/>
        <a:p>
          <a:endParaRPr lang="tr-TR"/>
        </a:p>
      </dgm:t>
    </dgm:pt>
    <dgm:pt modelId="{007A3C65-A952-4278-93C6-EB9AC64529D2}" type="parTrans" cxnId="{49A89427-928E-41BD-8F40-5974152EB67E}">
      <dgm:prSet custT="1"/>
      <dgm:spPr/>
      <dgm:t>
        <a:bodyPr/>
        <a:lstStyle/>
        <a:p>
          <a:endParaRPr lang="tr-TR" sz="1050"/>
        </a:p>
      </dgm:t>
    </dgm:pt>
    <dgm:pt modelId="{45C251B7-E092-44EC-BA4A-5798AEB1D319}">
      <dgm:prSet custT="1"/>
      <dgm:spPr>
        <a:solidFill>
          <a:srgbClr val="B42626"/>
        </a:solidFill>
        <a:ln>
          <a:solidFill>
            <a:srgbClr val="C00000"/>
          </a:solidFill>
        </a:ln>
      </dgm:spPr>
      <dgm:t>
        <a:bodyPr/>
        <a:lstStyle/>
        <a:p>
          <a:pPr algn="l"/>
          <a:r>
            <a:rPr lang="tr-TR" sz="600" dirty="0"/>
            <a:t>Müfredat ve amaç öğrenim hedefleri; </a:t>
          </a:r>
        </a:p>
        <a:p>
          <a:pPr algn="l"/>
          <a:r>
            <a:rPr lang="tr-TR" sz="600" dirty="0"/>
            <a:t>Toplumsal ihtiyaçları karşılamakta mıdır?</a:t>
          </a:r>
        </a:p>
        <a:p>
          <a:pPr algn="l"/>
          <a:r>
            <a:rPr lang="tr-TR" sz="600" dirty="0"/>
            <a:t>UÇEP ile uyumlu mudur?</a:t>
          </a:r>
        </a:p>
        <a:p>
          <a:pPr algn="l"/>
          <a:r>
            <a:rPr lang="tr-TR" sz="600" dirty="0"/>
            <a:t>TYYÇ gözetilmiş midir?</a:t>
          </a:r>
        </a:p>
        <a:p>
          <a:pPr algn="l"/>
          <a:r>
            <a:rPr lang="tr-TR" sz="600" dirty="0"/>
            <a:t>Mezunların sahadaki ihtiyaçlarını karşılamakta mıdır?</a:t>
          </a:r>
        </a:p>
        <a:p>
          <a:pPr algn="l">
            <a:buNone/>
          </a:pPr>
          <a:r>
            <a:rPr lang="tr-TR" sz="600" dirty="0"/>
            <a:t>Ne gibi önlemler alınabilir?</a:t>
          </a:r>
        </a:p>
      </dgm:t>
    </dgm:pt>
    <dgm:pt modelId="{BC1E0916-8D04-4ACA-B78B-536B0E96CD9E}" type="sibTrans" cxnId="{9DDEAE75-035B-45D3-BE90-B1D178645769}">
      <dgm:prSet/>
      <dgm:spPr/>
      <dgm:t>
        <a:bodyPr/>
        <a:lstStyle/>
        <a:p>
          <a:endParaRPr lang="tr-TR"/>
        </a:p>
      </dgm:t>
    </dgm:pt>
    <dgm:pt modelId="{7681810F-1A3F-4E85-B8BF-14ABB73132BF}" type="parTrans" cxnId="{9DDEAE75-035B-45D3-BE90-B1D178645769}">
      <dgm:prSet/>
      <dgm:spPr/>
      <dgm:t>
        <a:bodyPr/>
        <a:lstStyle/>
        <a:p>
          <a:endParaRPr lang="tr-TR"/>
        </a:p>
      </dgm:t>
    </dgm:pt>
    <dgm:pt modelId="{CFD80B84-D268-404D-9987-5B22565D7F32}" type="pres">
      <dgm:prSet presAssocID="{E5031BCD-D872-48BC-9652-AF636D7D96F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7A65556-1BDE-4DE1-A194-515BCBD73A7F}" type="pres">
      <dgm:prSet presAssocID="{69349EE1-8A53-40EB-A803-E12DA21FDD23}" presName="root1" presStyleCnt="0"/>
      <dgm:spPr/>
    </dgm:pt>
    <dgm:pt modelId="{AAC26F56-E8B7-4575-8CCE-9028C962EB92}" type="pres">
      <dgm:prSet presAssocID="{69349EE1-8A53-40EB-A803-E12DA21FDD23}" presName="LevelOneTextNode" presStyleLbl="node0" presStyleIdx="0" presStyleCnt="1" custScaleY="92525" custLinFactNeighborX="-16859" custLinFactNeighborY="201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0A87029-1A99-45BA-9EA3-F04992A885C8}" type="pres">
      <dgm:prSet presAssocID="{69349EE1-8A53-40EB-A803-E12DA21FDD23}" presName="level2hierChild" presStyleCnt="0"/>
      <dgm:spPr/>
    </dgm:pt>
    <dgm:pt modelId="{760DE824-A092-4C0A-AA46-4BA3BD74562A}" type="pres">
      <dgm:prSet presAssocID="{851D665A-7BAF-485B-9C4F-BBE713CD3C16}" presName="conn2-1" presStyleLbl="parChTrans1D2" presStyleIdx="0" presStyleCnt="4"/>
      <dgm:spPr/>
      <dgm:t>
        <a:bodyPr/>
        <a:lstStyle/>
        <a:p>
          <a:endParaRPr lang="tr-TR"/>
        </a:p>
      </dgm:t>
    </dgm:pt>
    <dgm:pt modelId="{7FB70965-570E-4EC5-8739-8649BAD435A6}" type="pres">
      <dgm:prSet presAssocID="{851D665A-7BAF-485B-9C4F-BBE713CD3C16}" presName="connTx" presStyleLbl="parChTrans1D2" presStyleIdx="0" presStyleCnt="4"/>
      <dgm:spPr/>
      <dgm:t>
        <a:bodyPr/>
        <a:lstStyle/>
        <a:p>
          <a:endParaRPr lang="tr-TR"/>
        </a:p>
      </dgm:t>
    </dgm:pt>
    <dgm:pt modelId="{268B9712-EF52-454E-917F-99CA4FDC3ABE}" type="pres">
      <dgm:prSet presAssocID="{86FA0267-A941-4AE7-8616-A672A2F9B16D}" presName="root2" presStyleCnt="0"/>
      <dgm:spPr/>
    </dgm:pt>
    <dgm:pt modelId="{7E08FA45-4D4D-4995-BFA7-5406CF216C70}" type="pres">
      <dgm:prSet presAssocID="{86FA0267-A941-4AE7-8616-A672A2F9B16D}" presName="LevelTwoTextNode" presStyleLbl="node2" presStyleIdx="0" presStyleCnt="4" custScaleX="3469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D8C0B7B-E896-4E13-8851-5E7A141AAA01}" type="pres">
      <dgm:prSet presAssocID="{86FA0267-A941-4AE7-8616-A672A2F9B16D}" presName="level3hierChild" presStyleCnt="0"/>
      <dgm:spPr/>
    </dgm:pt>
    <dgm:pt modelId="{D53B54F1-D2E3-41E2-A001-027440C0D6DC}" type="pres">
      <dgm:prSet presAssocID="{7681810F-1A3F-4E85-B8BF-14ABB73132BF}" presName="conn2-1" presStyleLbl="parChTrans1D3" presStyleIdx="0" presStyleCnt="4"/>
      <dgm:spPr/>
      <dgm:t>
        <a:bodyPr/>
        <a:lstStyle/>
        <a:p>
          <a:endParaRPr lang="tr-TR"/>
        </a:p>
      </dgm:t>
    </dgm:pt>
    <dgm:pt modelId="{1088D73F-29DD-43EA-871A-A02F1D41105B}" type="pres">
      <dgm:prSet presAssocID="{7681810F-1A3F-4E85-B8BF-14ABB73132BF}" presName="connTx" presStyleLbl="parChTrans1D3" presStyleIdx="0" presStyleCnt="4"/>
      <dgm:spPr/>
      <dgm:t>
        <a:bodyPr/>
        <a:lstStyle/>
        <a:p>
          <a:endParaRPr lang="tr-TR"/>
        </a:p>
      </dgm:t>
    </dgm:pt>
    <dgm:pt modelId="{9B6AB4D7-01E9-4189-80AD-0981590D7995}" type="pres">
      <dgm:prSet presAssocID="{45C251B7-E092-44EC-BA4A-5798AEB1D319}" presName="root2" presStyleCnt="0"/>
      <dgm:spPr/>
    </dgm:pt>
    <dgm:pt modelId="{6ACBC647-6F55-4B79-8E77-FD7811C147E4}" type="pres">
      <dgm:prSet presAssocID="{45C251B7-E092-44EC-BA4A-5798AEB1D319}" presName="LevelTwoTextNode" presStyleLbl="node3" presStyleIdx="0" presStyleCnt="4" custScaleX="211833" custScaleY="222459" custLinFactNeighborX="-367" custLinFactNeighborY="12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EBE2C30-2632-4C82-8EE4-93B8540B7852}" type="pres">
      <dgm:prSet presAssocID="{45C251B7-E092-44EC-BA4A-5798AEB1D319}" presName="level3hierChild" presStyleCnt="0"/>
      <dgm:spPr/>
    </dgm:pt>
    <dgm:pt modelId="{579A1B69-5720-406F-83C8-41A4978DFE8D}" type="pres">
      <dgm:prSet presAssocID="{F50C1033-5BC5-4971-8CFB-D6C19E435F4B}" presName="conn2-1" presStyleLbl="parChTrans1D2" presStyleIdx="1" presStyleCnt="4"/>
      <dgm:spPr/>
      <dgm:t>
        <a:bodyPr/>
        <a:lstStyle/>
        <a:p>
          <a:endParaRPr lang="tr-TR"/>
        </a:p>
      </dgm:t>
    </dgm:pt>
    <dgm:pt modelId="{D42D152C-3597-499D-8B23-1D6FF2873E2B}" type="pres">
      <dgm:prSet presAssocID="{F50C1033-5BC5-4971-8CFB-D6C19E435F4B}" presName="connTx" presStyleLbl="parChTrans1D2" presStyleIdx="1" presStyleCnt="4"/>
      <dgm:spPr/>
      <dgm:t>
        <a:bodyPr/>
        <a:lstStyle/>
        <a:p>
          <a:endParaRPr lang="tr-TR"/>
        </a:p>
      </dgm:t>
    </dgm:pt>
    <dgm:pt modelId="{0BE135C0-EAF4-4C17-AF93-5B91331C1A09}" type="pres">
      <dgm:prSet presAssocID="{582CAD26-1240-49D9-AA70-1395600699BA}" presName="root2" presStyleCnt="0"/>
      <dgm:spPr/>
    </dgm:pt>
    <dgm:pt modelId="{ED3FE806-0499-429B-B202-04642D6F6F7E}" type="pres">
      <dgm:prSet presAssocID="{582CAD26-1240-49D9-AA70-1395600699BA}" presName="LevelTwoTextNode" presStyleLbl="node2" presStyleIdx="1" presStyleCnt="4" custScaleX="3488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54CFE1E-25E7-4FBC-932D-665B3D875386}" type="pres">
      <dgm:prSet presAssocID="{582CAD26-1240-49D9-AA70-1395600699BA}" presName="level3hierChild" presStyleCnt="0"/>
      <dgm:spPr/>
    </dgm:pt>
    <dgm:pt modelId="{B693E322-60E5-4EF0-8CD5-0B07926958F5}" type="pres">
      <dgm:prSet presAssocID="{007A3C65-A952-4278-93C6-EB9AC64529D2}" presName="conn2-1" presStyleLbl="parChTrans1D3" presStyleIdx="1" presStyleCnt="4"/>
      <dgm:spPr/>
      <dgm:t>
        <a:bodyPr/>
        <a:lstStyle/>
        <a:p>
          <a:endParaRPr lang="tr-TR"/>
        </a:p>
      </dgm:t>
    </dgm:pt>
    <dgm:pt modelId="{B4F73F0A-DE7B-4686-9DDB-F2DA5D429217}" type="pres">
      <dgm:prSet presAssocID="{007A3C65-A952-4278-93C6-EB9AC64529D2}" presName="connTx" presStyleLbl="parChTrans1D3" presStyleIdx="1" presStyleCnt="4"/>
      <dgm:spPr/>
      <dgm:t>
        <a:bodyPr/>
        <a:lstStyle/>
        <a:p>
          <a:endParaRPr lang="tr-TR"/>
        </a:p>
      </dgm:t>
    </dgm:pt>
    <dgm:pt modelId="{9DC20A0F-98BF-4F3C-8414-D7A0845C6E20}" type="pres">
      <dgm:prSet presAssocID="{5656F147-9A47-45CF-B37E-C011C79CFD5F}" presName="root2" presStyleCnt="0"/>
      <dgm:spPr/>
    </dgm:pt>
    <dgm:pt modelId="{683CB15F-C68D-47D2-BF27-93280D790935}" type="pres">
      <dgm:prSet presAssocID="{5656F147-9A47-45CF-B37E-C011C79CFD5F}" presName="LevelTwoTextNode" presStyleLbl="node3" presStyleIdx="1" presStyleCnt="4" custScaleX="210848" custScaleY="17270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763604C-83F2-4805-8876-F4D9391A95D4}" type="pres">
      <dgm:prSet presAssocID="{5656F147-9A47-45CF-B37E-C011C79CFD5F}" presName="level3hierChild" presStyleCnt="0"/>
      <dgm:spPr/>
    </dgm:pt>
    <dgm:pt modelId="{05F3A716-1F3D-4A17-9B54-C604103E1089}" type="pres">
      <dgm:prSet presAssocID="{39AF5854-5D64-4A49-B90D-6E2729911F8A}" presName="conn2-1" presStyleLbl="parChTrans1D2" presStyleIdx="2" presStyleCnt="4"/>
      <dgm:spPr/>
      <dgm:t>
        <a:bodyPr/>
        <a:lstStyle/>
        <a:p>
          <a:endParaRPr lang="tr-TR"/>
        </a:p>
      </dgm:t>
    </dgm:pt>
    <dgm:pt modelId="{681F2136-4322-4F8D-A252-21AAF34C9678}" type="pres">
      <dgm:prSet presAssocID="{39AF5854-5D64-4A49-B90D-6E2729911F8A}" presName="connTx" presStyleLbl="parChTrans1D2" presStyleIdx="2" presStyleCnt="4"/>
      <dgm:spPr/>
      <dgm:t>
        <a:bodyPr/>
        <a:lstStyle/>
        <a:p>
          <a:endParaRPr lang="tr-TR"/>
        </a:p>
      </dgm:t>
    </dgm:pt>
    <dgm:pt modelId="{1F53BFFB-9D0C-4F8F-AA6E-A0DCF728E546}" type="pres">
      <dgm:prSet presAssocID="{57CE6DFE-0A47-4728-B397-AE627395227E}" presName="root2" presStyleCnt="0"/>
      <dgm:spPr/>
    </dgm:pt>
    <dgm:pt modelId="{D585CB18-C247-4E6B-92C6-9A741B749841}" type="pres">
      <dgm:prSet presAssocID="{57CE6DFE-0A47-4728-B397-AE627395227E}" presName="LevelTwoTextNode" presStyleLbl="node2" presStyleIdx="2" presStyleCnt="4" custScaleX="3460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7BEE208-8E42-4C3E-B913-E09802BEA1F0}" type="pres">
      <dgm:prSet presAssocID="{57CE6DFE-0A47-4728-B397-AE627395227E}" presName="level3hierChild" presStyleCnt="0"/>
      <dgm:spPr/>
    </dgm:pt>
    <dgm:pt modelId="{5568F878-A245-4B95-91D4-ADD0B068321B}" type="pres">
      <dgm:prSet presAssocID="{1A05070A-88D2-4E20-93FD-16EDD6BDE8FB}" presName="conn2-1" presStyleLbl="parChTrans1D3" presStyleIdx="2" presStyleCnt="4"/>
      <dgm:spPr/>
      <dgm:t>
        <a:bodyPr/>
        <a:lstStyle/>
        <a:p>
          <a:endParaRPr lang="tr-TR"/>
        </a:p>
      </dgm:t>
    </dgm:pt>
    <dgm:pt modelId="{72B6C54D-B242-4196-BCDB-D8271C21AE7E}" type="pres">
      <dgm:prSet presAssocID="{1A05070A-88D2-4E20-93FD-16EDD6BDE8FB}" presName="connTx" presStyleLbl="parChTrans1D3" presStyleIdx="2" presStyleCnt="4"/>
      <dgm:spPr/>
      <dgm:t>
        <a:bodyPr/>
        <a:lstStyle/>
        <a:p>
          <a:endParaRPr lang="tr-TR"/>
        </a:p>
      </dgm:t>
    </dgm:pt>
    <dgm:pt modelId="{033912F7-38E8-4C0E-B207-16F70E8223CF}" type="pres">
      <dgm:prSet presAssocID="{03B0D1E5-8E8D-42C3-AD95-CAC50B633C98}" presName="root2" presStyleCnt="0"/>
      <dgm:spPr/>
    </dgm:pt>
    <dgm:pt modelId="{7C3E046C-9C8B-4E34-90BF-EC6DD5A36DDA}" type="pres">
      <dgm:prSet presAssocID="{03B0D1E5-8E8D-42C3-AD95-CAC50B633C98}" presName="LevelTwoTextNode" presStyleLbl="node3" presStyleIdx="2" presStyleCnt="4" custScaleX="211744" custScaleY="21137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0A14351-E8B2-488E-B4B2-891458506106}" type="pres">
      <dgm:prSet presAssocID="{03B0D1E5-8E8D-42C3-AD95-CAC50B633C98}" presName="level3hierChild" presStyleCnt="0"/>
      <dgm:spPr/>
    </dgm:pt>
    <dgm:pt modelId="{857BE3D5-F21D-44E6-98AB-793B800E2D88}" type="pres">
      <dgm:prSet presAssocID="{A717725B-CAD7-420B-9EAB-8A670BFE109E}" presName="conn2-1" presStyleLbl="parChTrans1D2" presStyleIdx="3" presStyleCnt="4"/>
      <dgm:spPr/>
      <dgm:t>
        <a:bodyPr/>
        <a:lstStyle/>
        <a:p>
          <a:endParaRPr lang="tr-TR"/>
        </a:p>
      </dgm:t>
    </dgm:pt>
    <dgm:pt modelId="{48C545A0-33A0-4D3E-889F-C95777C53BD5}" type="pres">
      <dgm:prSet presAssocID="{A717725B-CAD7-420B-9EAB-8A670BFE109E}" presName="connTx" presStyleLbl="parChTrans1D2" presStyleIdx="3" presStyleCnt="4"/>
      <dgm:spPr/>
      <dgm:t>
        <a:bodyPr/>
        <a:lstStyle/>
        <a:p>
          <a:endParaRPr lang="tr-TR"/>
        </a:p>
      </dgm:t>
    </dgm:pt>
    <dgm:pt modelId="{20F5E817-8F0C-4C65-94F3-E3C089C56B36}" type="pres">
      <dgm:prSet presAssocID="{C5C57017-C4F7-442D-AD90-1B17134A9711}" presName="root2" presStyleCnt="0"/>
      <dgm:spPr/>
    </dgm:pt>
    <dgm:pt modelId="{1FF9F02E-9686-477D-A3FF-6A7045FE9F9E}" type="pres">
      <dgm:prSet presAssocID="{C5C57017-C4F7-442D-AD90-1B17134A9711}" presName="LevelTwoTextNode" presStyleLbl="node2" presStyleIdx="3" presStyleCnt="4" custScaleX="3460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6D683C4-60B6-49AF-AA17-D4686A2D121A}" type="pres">
      <dgm:prSet presAssocID="{C5C57017-C4F7-442D-AD90-1B17134A9711}" presName="level3hierChild" presStyleCnt="0"/>
      <dgm:spPr/>
    </dgm:pt>
    <dgm:pt modelId="{23B8DFF1-1899-4D69-8889-CE57B294596A}" type="pres">
      <dgm:prSet presAssocID="{0D944E8C-F89C-45A3-ABCC-C4392AA0E9FF}" presName="conn2-1" presStyleLbl="parChTrans1D3" presStyleIdx="3" presStyleCnt="4"/>
      <dgm:spPr/>
      <dgm:t>
        <a:bodyPr/>
        <a:lstStyle/>
        <a:p>
          <a:endParaRPr lang="tr-TR"/>
        </a:p>
      </dgm:t>
    </dgm:pt>
    <dgm:pt modelId="{3532CDED-A0A1-47A6-B156-16C4AB5CE8A8}" type="pres">
      <dgm:prSet presAssocID="{0D944E8C-F89C-45A3-ABCC-C4392AA0E9FF}" presName="connTx" presStyleLbl="parChTrans1D3" presStyleIdx="3" presStyleCnt="4"/>
      <dgm:spPr/>
      <dgm:t>
        <a:bodyPr/>
        <a:lstStyle/>
        <a:p>
          <a:endParaRPr lang="tr-TR"/>
        </a:p>
      </dgm:t>
    </dgm:pt>
    <dgm:pt modelId="{10D3CCAC-683B-48FE-95D3-3B5FF456376D}" type="pres">
      <dgm:prSet presAssocID="{ED5E7AC3-B57A-47E1-B438-100FDAB818CD}" presName="root2" presStyleCnt="0"/>
      <dgm:spPr/>
    </dgm:pt>
    <dgm:pt modelId="{2A3DC047-370A-4EEE-BD5C-F147EF9CA1E1}" type="pres">
      <dgm:prSet presAssocID="{ED5E7AC3-B57A-47E1-B438-100FDAB818CD}" presName="LevelTwoTextNode" presStyleLbl="node3" presStyleIdx="3" presStyleCnt="4" custScaleX="211075" custScaleY="18388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8AC5B51-6AAB-441F-98A9-99D11D2F4CCD}" type="pres">
      <dgm:prSet presAssocID="{ED5E7AC3-B57A-47E1-B438-100FDAB818CD}" presName="level3hierChild" presStyleCnt="0"/>
      <dgm:spPr/>
    </dgm:pt>
  </dgm:ptLst>
  <dgm:cxnLst>
    <dgm:cxn modelId="{8BC27472-D3DC-4FBD-ABC5-99AB5A183EAC}" type="presOf" srcId="{03B0D1E5-8E8D-42C3-AD95-CAC50B633C98}" destId="{7C3E046C-9C8B-4E34-90BF-EC6DD5A36DDA}" srcOrd="0" destOrd="0" presId="urn:microsoft.com/office/officeart/2008/layout/HorizontalMultiLevelHierarchy"/>
    <dgm:cxn modelId="{29865ABD-16CC-4E5B-BB5C-1DFC58327DA5}" srcId="{69349EE1-8A53-40EB-A803-E12DA21FDD23}" destId="{582CAD26-1240-49D9-AA70-1395600699BA}" srcOrd="1" destOrd="0" parTransId="{F50C1033-5BC5-4971-8CFB-D6C19E435F4B}" sibTransId="{60FB847D-BC16-4B3F-AD50-BDC8BA849806}"/>
    <dgm:cxn modelId="{AB0CD73B-4B96-48F1-9C93-4B6D861E2884}" srcId="{E5031BCD-D872-48BC-9652-AF636D7D96FA}" destId="{69349EE1-8A53-40EB-A803-E12DA21FDD23}" srcOrd="0" destOrd="0" parTransId="{22D54D36-0EFA-4705-BA47-80EC0E4374EB}" sibTransId="{54377175-C0AF-4D42-B46C-015960D627FD}"/>
    <dgm:cxn modelId="{DE9C0ADF-99F2-411E-85FC-61D5185C8A17}" type="presOf" srcId="{007A3C65-A952-4278-93C6-EB9AC64529D2}" destId="{B693E322-60E5-4EF0-8CD5-0B07926958F5}" srcOrd="0" destOrd="0" presId="urn:microsoft.com/office/officeart/2008/layout/HorizontalMultiLevelHierarchy"/>
    <dgm:cxn modelId="{4F83E21B-9164-4602-B5ED-CC2CDCC27106}" type="presOf" srcId="{39AF5854-5D64-4A49-B90D-6E2729911F8A}" destId="{05F3A716-1F3D-4A17-9B54-C604103E1089}" srcOrd="0" destOrd="0" presId="urn:microsoft.com/office/officeart/2008/layout/HorizontalMultiLevelHierarchy"/>
    <dgm:cxn modelId="{49A89427-928E-41BD-8F40-5974152EB67E}" srcId="{582CAD26-1240-49D9-AA70-1395600699BA}" destId="{5656F147-9A47-45CF-B37E-C011C79CFD5F}" srcOrd="0" destOrd="0" parTransId="{007A3C65-A952-4278-93C6-EB9AC64529D2}" sibTransId="{1CE0FBA2-F135-4E26-8312-6052E29CF176}"/>
    <dgm:cxn modelId="{AB45668C-FA32-4E10-903E-5ECA59E8FE64}" type="presOf" srcId="{1A05070A-88D2-4E20-93FD-16EDD6BDE8FB}" destId="{5568F878-A245-4B95-91D4-ADD0B068321B}" srcOrd="0" destOrd="0" presId="urn:microsoft.com/office/officeart/2008/layout/HorizontalMultiLevelHierarchy"/>
    <dgm:cxn modelId="{1F553D81-90D0-40B3-B8CE-E7D6AD8EA5CC}" type="presOf" srcId="{ED5E7AC3-B57A-47E1-B438-100FDAB818CD}" destId="{2A3DC047-370A-4EEE-BD5C-F147EF9CA1E1}" srcOrd="0" destOrd="0" presId="urn:microsoft.com/office/officeart/2008/layout/HorizontalMultiLevelHierarchy"/>
    <dgm:cxn modelId="{D09DA257-792A-4E10-A101-F322908CAB7C}" type="presOf" srcId="{7681810F-1A3F-4E85-B8BF-14ABB73132BF}" destId="{D53B54F1-D2E3-41E2-A001-027440C0D6DC}" srcOrd="0" destOrd="0" presId="urn:microsoft.com/office/officeart/2008/layout/HorizontalMultiLevelHierarchy"/>
    <dgm:cxn modelId="{9C64E2C1-AFE5-4C20-AA59-CFAB46A82C6A}" type="presOf" srcId="{86FA0267-A941-4AE7-8616-A672A2F9B16D}" destId="{7E08FA45-4D4D-4995-BFA7-5406CF216C70}" srcOrd="0" destOrd="0" presId="urn:microsoft.com/office/officeart/2008/layout/HorizontalMultiLevelHierarchy"/>
    <dgm:cxn modelId="{D2B1DFFD-950B-485F-A26F-0992145AADAB}" type="presOf" srcId="{5656F147-9A47-45CF-B37E-C011C79CFD5F}" destId="{683CB15F-C68D-47D2-BF27-93280D790935}" srcOrd="0" destOrd="0" presId="urn:microsoft.com/office/officeart/2008/layout/HorizontalMultiLevelHierarchy"/>
    <dgm:cxn modelId="{DD78518A-AE5C-424D-B0EC-7AC2B2EA3F67}" type="presOf" srcId="{851D665A-7BAF-485B-9C4F-BBE713CD3C16}" destId="{7FB70965-570E-4EC5-8739-8649BAD435A6}" srcOrd="1" destOrd="0" presId="urn:microsoft.com/office/officeart/2008/layout/HorizontalMultiLevelHierarchy"/>
    <dgm:cxn modelId="{2C99215E-C7D4-4DBF-BE7E-466B55364DB4}" srcId="{57CE6DFE-0A47-4728-B397-AE627395227E}" destId="{03B0D1E5-8E8D-42C3-AD95-CAC50B633C98}" srcOrd="0" destOrd="0" parTransId="{1A05070A-88D2-4E20-93FD-16EDD6BDE8FB}" sibTransId="{FCD46D83-5633-4819-9D58-CD98DB8D16C4}"/>
    <dgm:cxn modelId="{540017C0-65AB-4543-80DC-3F03C1A6DD8B}" type="presOf" srcId="{582CAD26-1240-49D9-AA70-1395600699BA}" destId="{ED3FE806-0499-429B-B202-04642D6F6F7E}" srcOrd="0" destOrd="0" presId="urn:microsoft.com/office/officeart/2008/layout/HorizontalMultiLevelHierarchy"/>
    <dgm:cxn modelId="{4441C6E0-8BA9-4AAA-AED5-2D86CC8688C7}" type="presOf" srcId="{A717725B-CAD7-420B-9EAB-8A670BFE109E}" destId="{48C545A0-33A0-4D3E-889F-C95777C53BD5}" srcOrd="1" destOrd="0" presId="urn:microsoft.com/office/officeart/2008/layout/HorizontalMultiLevelHierarchy"/>
    <dgm:cxn modelId="{6B642A8D-BD32-41CE-8313-05FFE08BCD1B}" type="presOf" srcId="{57CE6DFE-0A47-4728-B397-AE627395227E}" destId="{D585CB18-C247-4E6B-92C6-9A741B749841}" srcOrd="0" destOrd="0" presId="urn:microsoft.com/office/officeart/2008/layout/HorizontalMultiLevelHierarchy"/>
    <dgm:cxn modelId="{EE5A6D70-245E-4DA6-8006-6BD8466191AE}" type="presOf" srcId="{0D944E8C-F89C-45A3-ABCC-C4392AA0E9FF}" destId="{3532CDED-A0A1-47A6-B156-16C4AB5CE8A8}" srcOrd="1" destOrd="0" presId="urn:microsoft.com/office/officeart/2008/layout/HorizontalMultiLevelHierarchy"/>
    <dgm:cxn modelId="{32C222F5-A7A5-421D-B65D-24F119E9D9D9}" type="presOf" srcId="{C5C57017-C4F7-442D-AD90-1B17134A9711}" destId="{1FF9F02E-9686-477D-A3FF-6A7045FE9F9E}" srcOrd="0" destOrd="0" presId="urn:microsoft.com/office/officeart/2008/layout/HorizontalMultiLevelHierarchy"/>
    <dgm:cxn modelId="{B5803284-86D2-4657-82E3-C801FF7956D3}" srcId="{C5C57017-C4F7-442D-AD90-1B17134A9711}" destId="{ED5E7AC3-B57A-47E1-B438-100FDAB818CD}" srcOrd="0" destOrd="0" parTransId="{0D944E8C-F89C-45A3-ABCC-C4392AA0E9FF}" sibTransId="{930D27E6-3F88-4F5A-9EEC-71C9091436C1}"/>
    <dgm:cxn modelId="{22222030-DC90-49B2-8606-7E9E12C21DDF}" type="presOf" srcId="{A717725B-CAD7-420B-9EAB-8A670BFE109E}" destId="{857BE3D5-F21D-44E6-98AB-793B800E2D88}" srcOrd="0" destOrd="0" presId="urn:microsoft.com/office/officeart/2008/layout/HorizontalMultiLevelHierarchy"/>
    <dgm:cxn modelId="{62DCD0B1-4325-4A48-A3F2-48AA8782D07C}" type="presOf" srcId="{F50C1033-5BC5-4971-8CFB-D6C19E435F4B}" destId="{D42D152C-3597-499D-8B23-1D6FF2873E2B}" srcOrd="1" destOrd="0" presId="urn:microsoft.com/office/officeart/2008/layout/HorizontalMultiLevelHierarchy"/>
    <dgm:cxn modelId="{E212923C-D714-4D7C-B2AD-54F03369984D}" srcId="{69349EE1-8A53-40EB-A803-E12DA21FDD23}" destId="{57CE6DFE-0A47-4728-B397-AE627395227E}" srcOrd="2" destOrd="0" parTransId="{39AF5854-5D64-4A49-B90D-6E2729911F8A}" sibTransId="{09001C8F-DD84-4E26-B055-9E7AF123CFC1}"/>
    <dgm:cxn modelId="{932E45BB-6036-424D-BD2E-58B75C48BC4E}" srcId="{69349EE1-8A53-40EB-A803-E12DA21FDD23}" destId="{86FA0267-A941-4AE7-8616-A672A2F9B16D}" srcOrd="0" destOrd="0" parTransId="{851D665A-7BAF-485B-9C4F-BBE713CD3C16}" sibTransId="{8D5E396A-7C78-42CA-B418-C1EC0E6A5F02}"/>
    <dgm:cxn modelId="{F2EFF3AB-F5D4-42C6-B88A-D919CE5F14B0}" type="presOf" srcId="{851D665A-7BAF-485B-9C4F-BBE713CD3C16}" destId="{760DE824-A092-4C0A-AA46-4BA3BD74562A}" srcOrd="0" destOrd="0" presId="urn:microsoft.com/office/officeart/2008/layout/HorizontalMultiLevelHierarchy"/>
    <dgm:cxn modelId="{9CC7BE87-2C7D-4F3E-9F2D-50C69A371417}" type="presOf" srcId="{7681810F-1A3F-4E85-B8BF-14ABB73132BF}" destId="{1088D73F-29DD-43EA-871A-A02F1D41105B}" srcOrd="1" destOrd="0" presId="urn:microsoft.com/office/officeart/2008/layout/HorizontalMultiLevelHierarchy"/>
    <dgm:cxn modelId="{327B3B18-9785-49E8-A239-BD7CF88C7A8D}" type="presOf" srcId="{F50C1033-5BC5-4971-8CFB-D6C19E435F4B}" destId="{579A1B69-5720-406F-83C8-41A4978DFE8D}" srcOrd="0" destOrd="0" presId="urn:microsoft.com/office/officeart/2008/layout/HorizontalMultiLevelHierarchy"/>
    <dgm:cxn modelId="{C6AF3B0B-2F3A-49FD-B74E-A5B3BE318DE5}" type="presOf" srcId="{007A3C65-A952-4278-93C6-EB9AC64529D2}" destId="{B4F73F0A-DE7B-4686-9DDB-F2DA5D429217}" srcOrd="1" destOrd="0" presId="urn:microsoft.com/office/officeart/2008/layout/HorizontalMultiLevelHierarchy"/>
    <dgm:cxn modelId="{AE89DF0C-ED82-4983-B7AA-F18D4A8A9D1E}" type="presOf" srcId="{45C251B7-E092-44EC-BA4A-5798AEB1D319}" destId="{6ACBC647-6F55-4B79-8E77-FD7811C147E4}" srcOrd="0" destOrd="0" presId="urn:microsoft.com/office/officeart/2008/layout/HorizontalMultiLevelHierarchy"/>
    <dgm:cxn modelId="{DAB3BB52-D683-455C-921A-BA199E48D1B6}" type="presOf" srcId="{0D944E8C-F89C-45A3-ABCC-C4392AA0E9FF}" destId="{23B8DFF1-1899-4D69-8889-CE57B294596A}" srcOrd="0" destOrd="0" presId="urn:microsoft.com/office/officeart/2008/layout/HorizontalMultiLevelHierarchy"/>
    <dgm:cxn modelId="{479BFB52-BA82-4ACF-A2DC-C629939B0D78}" type="presOf" srcId="{E5031BCD-D872-48BC-9652-AF636D7D96FA}" destId="{CFD80B84-D268-404D-9987-5B22565D7F32}" srcOrd="0" destOrd="0" presId="urn:microsoft.com/office/officeart/2008/layout/HorizontalMultiLevelHierarchy"/>
    <dgm:cxn modelId="{9DDEAE75-035B-45D3-BE90-B1D178645769}" srcId="{86FA0267-A941-4AE7-8616-A672A2F9B16D}" destId="{45C251B7-E092-44EC-BA4A-5798AEB1D319}" srcOrd="0" destOrd="0" parTransId="{7681810F-1A3F-4E85-B8BF-14ABB73132BF}" sibTransId="{BC1E0916-8D04-4ACA-B78B-536B0E96CD9E}"/>
    <dgm:cxn modelId="{92555226-7E33-49D2-8652-5FC6FC56D4B2}" type="presOf" srcId="{69349EE1-8A53-40EB-A803-E12DA21FDD23}" destId="{AAC26F56-E8B7-4575-8CCE-9028C962EB92}" srcOrd="0" destOrd="0" presId="urn:microsoft.com/office/officeart/2008/layout/HorizontalMultiLevelHierarchy"/>
    <dgm:cxn modelId="{057761D0-6180-4818-B330-109A7555690A}" type="presOf" srcId="{39AF5854-5D64-4A49-B90D-6E2729911F8A}" destId="{681F2136-4322-4F8D-A252-21AAF34C9678}" srcOrd="1" destOrd="0" presId="urn:microsoft.com/office/officeart/2008/layout/HorizontalMultiLevelHierarchy"/>
    <dgm:cxn modelId="{86F1102D-11D5-4B0A-9AB8-22CAA8B8B276}" type="presOf" srcId="{1A05070A-88D2-4E20-93FD-16EDD6BDE8FB}" destId="{72B6C54D-B242-4196-BCDB-D8271C21AE7E}" srcOrd="1" destOrd="0" presId="urn:microsoft.com/office/officeart/2008/layout/HorizontalMultiLevelHierarchy"/>
    <dgm:cxn modelId="{5833B0CB-CB7E-4D4F-A79E-78876FE7C5ED}" srcId="{69349EE1-8A53-40EB-A803-E12DA21FDD23}" destId="{C5C57017-C4F7-442D-AD90-1B17134A9711}" srcOrd="3" destOrd="0" parTransId="{A717725B-CAD7-420B-9EAB-8A670BFE109E}" sibTransId="{836040A8-31D1-4937-96C1-3B31B32441A3}"/>
    <dgm:cxn modelId="{97213CC4-4D9D-4F81-9899-C0B37E3C110B}" type="presParOf" srcId="{CFD80B84-D268-404D-9987-5B22565D7F32}" destId="{87A65556-1BDE-4DE1-A194-515BCBD73A7F}" srcOrd="0" destOrd="0" presId="urn:microsoft.com/office/officeart/2008/layout/HorizontalMultiLevelHierarchy"/>
    <dgm:cxn modelId="{495887E0-3071-4395-93A1-0BAE9AE0AC47}" type="presParOf" srcId="{87A65556-1BDE-4DE1-A194-515BCBD73A7F}" destId="{AAC26F56-E8B7-4575-8CCE-9028C962EB92}" srcOrd="0" destOrd="0" presId="urn:microsoft.com/office/officeart/2008/layout/HorizontalMultiLevelHierarchy"/>
    <dgm:cxn modelId="{E3CB3C99-A8AD-4278-8DE7-1E4E51DB2867}" type="presParOf" srcId="{87A65556-1BDE-4DE1-A194-515BCBD73A7F}" destId="{E0A87029-1A99-45BA-9EA3-F04992A885C8}" srcOrd="1" destOrd="0" presId="urn:microsoft.com/office/officeart/2008/layout/HorizontalMultiLevelHierarchy"/>
    <dgm:cxn modelId="{827411DC-4AF2-478F-8BAF-7932DC7424B7}" type="presParOf" srcId="{E0A87029-1A99-45BA-9EA3-F04992A885C8}" destId="{760DE824-A092-4C0A-AA46-4BA3BD74562A}" srcOrd="0" destOrd="0" presId="urn:microsoft.com/office/officeart/2008/layout/HorizontalMultiLevelHierarchy"/>
    <dgm:cxn modelId="{DC6D66BB-C6CF-4CF9-801D-D5BA1032B8D9}" type="presParOf" srcId="{760DE824-A092-4C0A-AA46-4BA3BD74562A}" destId="{7FB70965-570E-4EC5-8739-8649BAD435A6}" srcOrd="0" destOrd="0" presId="urn:microsoft.com/office/officeart/2008/layout/HorizontalMultiLevelHierarchy"/>
    <dgm:cxn modelId="{44F8C636-9954-4FF7-9B95-949130EB8A4D}" type="presParOf" srcId="{E0A87029-1A99-45BA-9EA3-F04992A885C8}" destId="{268B9712-EF52-454E-917F-99CA4FDC3ABE}" srcOrd="1" destOrd="0" presId="urn:microsoft.com/office/officeart/2008/layout/HorizontalMultiLevelHierarchy"/>
    <dgm:cxn modelId="{7A370CF7-9943-4F26-9064-1DF4743AAA43}" type="presParOf" srcId="{268B9712-EF52-454E-917F-99CA4FDC3ABE}" destId="{7E08FA45-4D4D-4995-BFA7-5406CF216C70}" srcOrd="0" destOrd="0" presId="urn:microsoft.com/office/officeart/2008/layout/HorizontalMultiLevelHierarchy"/>
    <dgm:cxn modelId="{25DB625A-1B90-4938-BCB2-C7B54F8B5DD8}" type="presParOf" srcId="{268B9712-EF52-454E-917F-99CA4FDC3ABE}" destId="{3D8C0B7B-E896-4E13-8851-5E7A141AAA01}" srcOrd="1" destOrd="0" presId="urn:microsoft.com/office/officeart/2008/layout/HorizontalMultiLevelHierarchy"/>
    <dgm:cxn modelId="{24CF4FAD-18AA-47AC-A085-F7CE4FA7EE79}" type="presParOf" srcId="{3D8C0B7B-E896-4E13-8851-5E7A141AAA01}" destId="{D53B54F1-D2E3-41E2-A001-027440C0D6DC}" srcOrd="0" destOrd="0" presId="urn:microsoft.com/office/officeart/2008/layout/HorizontalMultiLevelHierarchy"/>
    <dgm:cxn modelId="{B854C38F-F1F9-4620-A667-BD345CD87313}" type="presParOf" srcId="{D53B54F1-D2E3-41E2-A001-027440C0D6DC}" destId="{1088D73F-29DD-43EA-871A-A02F1D41105B}" srcOrd="0" destOrd="0" presId="urn:microsoft.com/office/officeart/2008/layout/HorizontalMultiLevelHierarchy"/>
    <dgm:cxn modelId="{68994AB0-CF42-41C7-9142-26E35D271B69}" type="presParOf" srcId="{3D8C0B7B-E896-4E13-8851-5E7A141AAA01}" destId="{9B6AB4D7-01E9-4189-80AD-0981590D7995}" srcOrd="1" destOrd="0" presId="urn:microsoft.com/office/officeart/2008/layout/HorizontalMultiLevelHierarchy"/>
    <dgm:cxn modelId="{7A2B41F0-97A0-455B-82F9-754B3A5D6282}" type="presParOf" srcId="{9B6AB4D7-01E9-4189-80AD-0981590D7995}" destId="{6ACBC647-6F55-4B79-8E77-FD7811C147E4}" srcOrd="0" destOrd="0" presId="urn:microsoft.com/office/officeart/2008/layout/HorizontalMultiLevelHierarchy"/>
    <dgm:cxn modelId="{628B8C0B-0406-4504-AD9E-95FEE2C3DCC5}" type="presParOf" srcId="{9B6AB4D7-01E9-4189-80AD-0981590D7995}" destId="{1EBE2C30-2632-4C82-8EE4-93B8540B7852}" srcOrd="1" destOrd="0" presId="urn:microsoft.com/office/officeart/2008/layout/HorizontalMultiLevelHierarchy"/>
    <dgm:cxn modelId="{66FFA70F-2B9C-4F75-89C3-9F8A0B1E645F}" type="presParOf" srcId="{E0A87029-1A99-45BA-9EA3-F04992A885C8}" destId="{579A1B69-5720-406F-83C8-41A4978DFE8D}" srcOrd="2" destOrd="0" presId="urn:microsoft.com/office/officeart/2008/layout/HorizontalMultiLevelHierarchy"/>
    <dgm:cxn modelId="{4B99BDD0-A4FC-4960-9B64-072EF95BB66F}" type="presParOf" srcId="{579A1B69-5720-406F-83C8-41A4978DFE8D}" destId="{D42D152C-3597-499D-8B23-1D6FF2873E2B}" srcOrd="0" destOrd="0" presId="urn:microsoft.com/office/officeart/2008/layout/HorizontalMultiLevelHierarchy"/>
    <dgm:cxn modelId="{14EC9C65-3D8A-4EBE-B3D4-102B0A9B88E8}" type="presParOf" srcId="{E0A87029-1A99-45BA-9EA3-F04992A885C8}" destId="{0BE135C0-EAF4-4C17-AF93-5B91331C1A09}" srcOrd="3" destOrd="0" presId="urn:microsoft.com/office/officeart/2008/layout/HorizontalMultiLevelHierarchy"/>
    <dgm:cxn modelId="{414C1F9F-7E28-4D4F-9059-9DF858342551}" type="presParOf" srcId="{0BE135C0-EAF4-4C17-AF93-5B91331C1A09}" destId="{ED3FE806-0499-429B-B202-04642D6F6F7E}" srcOrd="0" destOrd="0" presId="urn:microsoft.com/office/officeart/2008/layout/HorizontalMultiLevelHierarchy"/>
    <dgm:cxn modelId="{5E94E594-9C61-4618-B4AA-7D081B14D6D1}" type="presParOf" srcId="{0BE135C0-EAF4-4C17-AF93-5B91331C1A09}" destId="{554CFE1E-25E7-4FBC-932D-665B3D875386}" srcOrd="1" destOrd="0" presId="urn:microsoft.com/office/officeart/2008/layout/HorizontalMultiLevelHierarchy"/>
    <dgm:cxn modelId="{4437B48A-6E64-4DCE-AC11-4152E7B4AA60}" type="presParOf" srcId="{554CFE1E-25E7-4FBC-932D-665B3D875386}" destId="{B693E322-60E5-4EF0-8CD5-0B07926958F5}" srcOrd="0" destOrd="0" presId="urn:microsoft.com/office/officeart/2008/layout/HorizontalMultiLevelHierarchy"/>
    <dgm:cxn modelId="{C8907571-12AC-4320-A438-44B04EFEDE2C}" type="presParOf" srcId="{B693E322-60E5-4EF0-8CD5-0B07926958F5}" destId="{B4F73F0A-DE7B-4686-9DDB-F2DA5D429217}" srcOrd="0" destOrd="0" presId="urn:microsoft.com/office/officeart/2008/layout/HorizontalMultiLevelHierarchy"/>
    <dgm:cxn modelId="{3C843806-D0EF-4005-97B0-EFED299E2B01}" type="presParOf" srcId="{554CFE1E-25E7-4FBC-932D-665B3D875386}" destId="{9DC20A0F-98BF-4F3C-8414-D7A0845C6E20}" srcOrd="1" destOrd="0" presId="urn:microsoft.com/office/officeart/2008/layout/HorizontalMultiLevelHierarchy"/>
    <dgm:cxn modelId="{11A21DB2-46A9-4042-962B-EBC6AEBFFDB4}" type="presParOf" srcId="{9DC20A0F-98BF-4F3C-8414-D7A0845C6E20}" destId="{683CB15F-C68D-47D2-BF27-93280D790935}" srcOrd="0" destOrd="0" presId="urn:microsoft.com/office/officeart/2008/layout/HorizontalMultiLevelHierarchy"/>
    <dgm:cxn modelId="{1D20278B-60D5-4707-85DA-F61D15F8AC68}" type="presParOf" srcId="{9DC20A0F-98BF-4F3C-8414-D7A0845C6E20}" destId="{F763604C-83F2-4805-8876-F4D9391A95D4}" srcOrd="1" destOrd="0" presId="urn:microsoft.com/office/officeart/2008/layout/HorizontalMultiLevelHierarchy"/>
    <dgm:cxn modelId="{100F6EE6-19FA-4FF6-932F-462C6086E502}" type="presParOf" srcId="{E0A87029-1A99-45BA-9EA3-F04992A885C8}" destId="{05F3A716-1F3D-4A17-9B54-C604103E1089}" srcOrd="4" destOrd="0" presId="urn:microsoft.com/office/officeart/2008/layout/HorizontalMultiLevelHierarchy"/>
    <dgm:cxn modelId="{C55230CC-A963-4C9F-9282-F5C58465E7A5}" type="presParOf" srcId="{05F3A716-1F3D-4A17-9B54-C604103E1089}" destId="{681F2136-4322-4F8D-A252-21AAF34C9678}" srcOrd="0" destOrd="0" presId="urn:microsoft.com/office/officeart/2008/layout/HorizontalMultiLevelHierarchy"/>
    <dgm:cxn modelId="{14377CA7-2777-4D38-A6B6-C3798926FCDC}" type="presParOf" srcId="{E0A87029-1A99-45BA-9EA3-F04992A885C8}" destId="{1F53BFFB-9D0C-4F8F-AA6E-A0DCF728E546}" srcOrd="5" destOrd="0" presId="urn:microsoft.com/office/officeart/2008/layout/HorizontalMultiLevelHierarchy"/>
    <dgm:cxn modelId="{90D7D18C-F833-4C59-BBFD-376156129F88}" type="presParOf" srcId="{1F53BFFB-9D0C-4F8F-AA6E-A0DCF728E546}" destId="{D585CB18-C247-4E6B-92C6-9A741B749841}" srcOrd="0" destOrd="0" presId="urn:microsoft.com/office/officeart/2008/layout/HorizontalMultiLevelHierarchy"/>
    <dgm:cxn modelId="{7ABD128A-C5EC-4C42-83F2-AC4EA1652C36}" type="presParOf" srcId="{1F53BFFB-9D0C-4F8F-AA6E-A0DCF728E546}" destId="{37BEE208-8E42-4C3E-B913-E09802BEA1F0}" srcOrd="1" destOrd="0" presId="urn:microsoft.com/office/officeart/2008/layout/HorizontalMultiLevelHierarchy"/>
    <dgm:cxn modelId="{329A6F9B-0EE6-4658-83D3-A8DBB6B6CD75}" type="presParOf" srcId="{37BEE208-8E42-4C3E-B913-E09802BEA1F0}" destId="{5568F878-A245-4B95-91D4-ADD0B068321B}" srcOrd="0" destOrd="0" presId="urn:microsoft.com/office/officeart/2008/layout/HorizontalMultiLevelHierarchy"/>
    <dgm:cxn modelId="{030F8800-8918-4954-983F-2DC2ECD7AFF8}" type="presParOf" srcId="{5568F878-A245-4B95-91D4-ADD0B068321B}" destId="{72B6C54D-B242-4196-BCDB-D8271C21AE7E}" srcOrd="0" destOrd="0" presId="urn:microsoft.com/office/officeart/2008/layout/HorizontalMultiLevelHierarchy"/>
    <dgm:cxn modelId="{0CD91CAC-BC46-4A26-8190-88B07FE51CEF}" type="presParOf" srcId="{37BEE208-8E42-4C3E-B913-E09802BEA1F0}" destId="{033912F7-38E8-4C0E-B207-16F70E8223CF}" srcOrd="1" destOrd="0" presId="urn:microsoft.com/office/officeart/2008/layout/HorizontalMultiLevelHierarchy"/>
    <dgm:cxn modelId="{D10D94BF-3668-4ADF-AF28-C25A63F0CF10}" type="presParOf" srcId="{033912F7-38E8-4C0E-B207-16F70E8223CF}" destId="{7C3E046C-9C8B-4E34-90BF-EC6DD5A36DDA}" srcOrd="0" destOrd="0" presId="urn:microsoft.com/office/officeart/2008/layout/HorizontalMultiLevelHierarchy"/>
    <dgm:cxn modelId="{FF6CF589-88D6-47D1-80EF-B1AC1E7D9E1B}" type="presParOf" srcId="{033912F7-38E8-4C0E-B207-16F70E8223CF}" destId="{50A14351-E8B2-488E-B4B2-891458506106}" srcOrd="1" destOrd="0" presId="urn:microsoft.com/office/officeart/2008/layout/HorizontalMultiLevelHierarchy"/>
    <dgm:cxn modelId="{8AC27B58-307D-4CD8-9A5A-03FDD01D4AEA}" type="presParOf" srcId="{E0A87029-1A99-45BA-9EA3-F04992A885C8}" destId="{857BE3D5-F21D-44E6-98AB-793B800E2D88}" srcOrd="6" destOrd="0" presId="urn:microsoft.com/office/officeart/2008/layout/HorizontalMultiLevelHierarchy"/>
    <dgm:cxn modelId="{70156242-A276-4636-823D-5B6D1A8DB402}" type="presParOf" srcId="{857BE3D5-F21D-44E6-98AB-793B800E2D88}" destId="{48C545A0-33A0-4D3E-889F-C95777C53BD5}" srcOrd="0" destOrd="0" presId="urn:microsoft.com/office/officeart/2008/layout/HorizontalMultiLevelHierarchy"/>
    <dgm:cxn modelId="{38879417-6DA1-4FB3-8223-1F807B92B29A}" type="presParOf" srcId="{E0A87029-1A99-45BA-9EA3-F04992A885C8}" destId="{20F5E817-8F0C-4C65-94F3-E3C089C56B36}" srcOrd="7" destOrd="0" presId="urn:microsoft.com/office/officeart/2008/layout/HorizontalMultiLevelHierarchy"/>
    <dgm:cxn modelId="{780724C4-9AC4-439B-88CC-9AFFF2567638}" type="presParOf" srcId="{20F5E817-8F0C-4C65-94F3-E3C089C56B36}" destId="{1FF9F02E-9686-477D-A3FF-6A7045FE9F9E}" srcOrd="0" destOrd="0" presId="urn:microsoft.com/office/officeart/2008/layout/HorizontalMultiLevelHierarchy"/>
    <dgm:cxn modelId="{03B5C0D9-F524-434B-8058-088657821EC4}" type="presParOf" srcId="{20F5E817-8F0C-4C65-94F3-E3C089C56B36}" destId="{A6D683C4-60B6-49AF-AA17-D4686A2D121A}" srcOrd="1" destOrd="0" presId="urn:microsoft.com/office/officeart/2008/layout/HorizontalMultiLevelHierarchy"/>
    <dgm:cxn modelId="{0F447FA1-D827-4682-A249-0F2294FF8C2F}" type="presParOf" srcId="{A6D683C4-60B6-49AF-AA17-D4686A2D121A}" destId="{23B8DFF1-1899-4D69-8889-CE57B294596A}" srcOrd="0" destOrd="0" presId="urn:microsoft.com/office/officeart/2008/layout/HorizontalMultiLevelHierarchy"/>
    <dgm:cxn modelId="{EB5DDF31-E20D-4787-9A7B-433107B6ADE6}" type="presParOf" srcId="{23B8DFF1-1899-4D69-8889-CE57B294596A}" destId="{3532CDED-A0A1-47A6-B156-16C4AB5CE8A8}" srcOrd="0" destOrd="0" presId="urn:microsoft.com/office/officeart/2008/layout/HorizontalMultiLevelHierarchy"/>
    <dgm:cxn modelId="{EF80BFC1-B0A2-4CC1-8754-A160DB42415E}" type="presParOf" srcId="{A6D683C4-60B6-49AF-AA17-D4686A2D121A}" destId="{10D3CCAC-683B-48FE-95D3-3B5FF456376D}" srcOrd="1" destOrd="0" presId="urn:microsoft.com/office/officeart/2008/layout/HorizontalMultiLevelHierarchy"/>
    <dgm:cxn modelId="{9F1F1613-C969-4463-A1E7-5A3521CCD879}" type="presParOf" srcId="{10D3CCAC-683B-48FE-95D3-3B5FF456376D}" destId="{2A3DC047-370A-4EEE-BD5C-F147EF9CA1E1}" srcOrd="0" destOrd="0" presId="urn:microsoft.com/office/officeart/2008/layout/HorizontalMultiLevelHierarchy"/>
    <dgm:cxn modelId="{267FBCEE-A213-4536-9CCA-780FCE460BB2}" type="presParOf" srcId="{10D3CCAC-683B-48FE-95D3-3B5FF456376D}" destId="{98AC5B51-6AAB-441F-98A9-99D11D2F4CCD}" srcOrd="1" destOrd="0" presId="urn:microsoft.com/office/officeart/2008/layout/HorizontalMultiLevelHierarchy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FE3800-6DCB-469A-8DD5-0CF7DE25D9C5}">
      <dsp:nvSpPr>
        <dsp:cNvPr id="0" name=""/>
        <dsp:cNvSpPr/>
      </dsp:nvSpPr>
      <dsp:spPr>
        <a:xfrm>
          <a:off x="5546853" y="6388423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628464" y="6429847"/>
        <a:ext cx="8590" cy="8590"/>
      </dsp:txXfrm>
    </dsp:sp>
    <dsp:sp modelId="{2C62D02D-DCB8-4495-945A-9A5AFF05C9F2}">
      <dsp:nvSpPr>
        <dsp:cNvPr id="0" name=""/>
        <dsp:cNvSpPr/>
      </dsp:nvSpPr>
      <dsp:spPr>
        <a:xfrm>
          <a:off x="4515979" y="6388423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597589" y="6429847"/>
        <a:ext cx="8590" cy="8590"/>
      </dsp:txXfrm>
    </dsp:sp>
    <dsp:sp modelId="{BCF5313C-FF4B-4779-A312-BAD5A16043A6}">
      <dsp:nvSpPr>
        <dsp:cNvPr id="0" name=""/>
        <dsp:cNvSpPr/>
      </dsp:nvSpPr>
      <dsp:spPr>
        <a:xfrm>
          <a:off x="3485104" y="5943063"/>
          <a:ext cx="171812" cy="491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906" y="0"/>
              </a:lnTo>
              <a:lnTo>
                <a:pt x="85906" y="491079"/>
              </a:lnTo>
              <a:lnTo>
                <a:pt x="171812" y="49107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558004" y="6175596"/>
        <a:ext cx="26013" cy="26013"/>
      </dsp:txXfrm>
    </dsp:sp>
    <dsp:sp modelId="{FF9C8F6A-CDE3-40B0-BC9B-4F0500F97325}">
      <dsp:nvSpPr>
        <dsp:cNvPr id="0" name=""/>
        <dsp:cNvSpPr/>
      </dsp:nvSpPr>
      <dsp:spPr>
        <a:xfrm>
          <a:off x="5546853" y="6061036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628464" y="6102461"/>
        <a:ext cx="8590" cy="8590"/>
      </dsp:txXfrm>
    </dsp:sp>
    <dsp:sp modelId="{C86A3BD4-DC20-40A0-A7C0-367E5B015EF9}">
      <dsp:nvSpPr>
        <dsp:cNvPr id="0" name=""/>
        <dsp:cNvSpPr/>
      </dsp:nvSpPr>
      <dsp:spPr>
        <a:xfrm>
          <a:off x="4515979" y="6061036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597589" y="6102461"/>
        <a:ext cx="8590" cy="8590"/>
      </dsp:txXfrm>
    </dsp:sp>
    <dsp:sp modelId="{92A0E2D3-263F-4E97-8B34-0CFFF98747F1}">
      <dsp:nvSpPr>
        <dsp:cNvPr id="0" name=""/>
        <dsp:cNvSpPr/>
      </dsp:nvSpPr>
      <dsp:spPr>
        <a:xfrm>
          <a:off x="3485104" y="5943063"/>
          <a:ext cx="171812" cy="163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906" y="0"/>
              </a:lnTo>
              <a:lnTo>
                <a:pt x="85906" y="163693"/>
              </a:lnTo>
              <a:lnTo>
                <a:pt x="171812" y="163693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565078" y="6018977"/>
        <a:ext cx="11865" cy="11865"/>
      </dsp:txXfrm>
    </dsp:sp>
    <dsp:sp modelId="{276BA9D9-AE6E-4B9A-816E-A434090084A9}">
      <dsp:nvSpPr>
        <dsp:cNvPr id="0" name=""/>
        <dsp:cNvSpPr/>
      </dsp:nvSpPr>
      <dsp:spPr>
        <a:xfrm>
          <a:off x="5546853" y="5733650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628464" y="5775075"/>
        <a:ext cx="8590" cy="8590"/>
      </dsp:txXfrm>
    </dsp:sp>
    <dsp:sp modelId="{2DD3CFEA-F274-4620-B26E-4A298ADC0ADE}">
      <dsp:nvSpPr>
        <dsp:cNvPr id="0" name=""/>
        <dsp:cNvSpPr/>
      </dsp:nvSpPr>
      <dsp:spPr>
        <a:xfrm>
          <a:off x="4515979" y="5733650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597589" y="5775075"/>
        <a:ext cx="8590" cy="8590"/>
      </dsp:txXfrm>
    </dsp:sp>
    <dsp:sp modelId="{32542D8B-A41E-4D81-AB98-F330A579BB0B}">
      <dsp:nvSpPr>
        <dsp:cNvPr id="0" name=""/>
        <dsp:cNvSpPr/>
      </dsp:nvSpPr>
      <dsp:spPr>
        <a:xfrm>
          <a:off x="3485104" y="5779370"/>
          <a:ext cx="171812" cy="163693"/>
        </a:xfrm>
        <a:custGeom>
          <a:avLst/>
          <a:gdLst/>
          <a:ahLst/>
          <a:cxnLst/>
          <a:rect l="0" t="0" r="0" b="0"/>
          <a:pathLst>
            <a:path>
              <a:moveTo>
                <a:pt x="0" y="163693"/>
              </a:moveTo>
              <a:lnTo>
                <a:pt x="85906" y="163693"/>
              </a:lnTo>
              <a:lnTo>
                <a:pt x="85906" y="0"/>
              </a:lnTo>
              <a:lnTo>
                <a:pt x="171812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565078" y="5855284"/>
        <a:ext cx="11865" cy="11865"/>
      </dsp:txXfrm>
    </dsp:sp>
    <dsp:sp modelId="{F223F8EE-087A-430B-AB33-F720ED5FD50E}">
      <dsp:nvSpPr>
        <dsp:cNvPr id="0" name=""/>
        <dsp:cNvSpPr/>
      </dsp:nvSpPr>
      <dsp:spPr>
        <a:xfrm>
          <a:off x="5546853" y="5406263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628464" y="5447688"/>
        <a:ext cx="8590" cy="8590"/>
      </dsp:txXfrm>
    </dsp:sp>
    <dsp:sp modelId="{BBAA5BC8-5C49-407B-8CAD-1BDC67486A0B}">
      <dsp:nvSpPr>
        <dsp:cNvPr id="0" name=""/>
        <dsp:cNvSpPr/>
      </dsp:nvSpPr>
      <dsp:spPr>
        <a:xfrm>
          <a:off x="4515979" y="5406263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597589" y="5447688"/>
        <a:ext cx="8590" cy="8590"/>
      </dsp:txXfrm>
    </dsp:sp>
    <dsp:sp modelId="{B4A62A70-6069-43DF-B902-13923840F3FE}">
      <dsp:nvSpPr>
        <dsp:cNvPr id="0" name=""/>
        <dsp:cNvSpPr/>
      </dsp:nvSpPr>
      <dsp:spPr>
        <a:xfrm>
          <a:off x="3485104" y="5451983"/>
          <a:ext cx="171812" cy="491079"/>
        </a:xfrm>
        <a:custGeom>
          <a:avLst/>
          <a:gdLst/>
          <a:ahLst/>
          <a:cxnLst/>
          <a:rect l="0" t="0" r="0" b="0"/>
          <a:pathLst>
            <a:path>
              <a:moveTo>
                <a:pt x="0" y="491079"/>
              </a:moveTo>
              <a:lnTo>
                <a:pt x="85906" y="491079"/>
              </a:lnTo>
              <a:lnTo>
                <a:pt x="85906" y="0"/>
              </a:lnTo>
              <a:lnTo>
                <a:pt x="171812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558004" y="5684517"/>
        <a:ext cx="26013" cy="26013"/>
      </dsp:txXfrm>
    </dsp:sp>
    <dsp:sp modelId="{E8C42BC8-5033-461B-849D-D2D4A1F34883}">
      <dsp:nvSpPr>
        <dsp:cNvPr id="0" name=""/>
        <dsp:cNvSpPr/>
      </dsp:nvSpPr>
      <dsp:spPr>
        <a:xfrm>
          <a:off x="2454230" y="3287178"/>
          <a:ext cx="171812" cy="26558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906" y="0"/>
              </a:lnTo>
              <a:lnTo>
                <a:pt x="85906" y="2655885"/>
              </a:lnTo>
              <a:lnTo>
                <a:pt x="171812" y="265588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900" kern="1200"/>
        </a:p>
      </dsp:txBody>
      <dsp:txXfrm>
        <a:off x="2473600" y="4548584"/>
        <a:ext cx="133071" cy="133071"/>
      </dsp:txXfrm>
    </dsp:sp>
    <dsp:sp modelId="{68399CDC-193C-455F-BBC9-229E7056C8D2}">
      <dsp:nvSpPr>
        <dsp:cNvPr id="0" name=""/>
        <dsp:cNvSpPr/>
      </dsp:nvSpPr>
      <dsp:spPr>
        <a:xfrm>
          <a:off x="5546853" y="5078877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628464" y="5120302"/>
        <a:ext cx="8590" cy="8590"/>
      </dsp:txXfrm>
    </dsp:sp>
    <dsp:sp modelId="{32F8F534-EA0E-4AF1-9E8E-4D94255235D4}">
      <dsp:nvSpPr>
        <dsp:cNvPr id="0" name=""/>
        <dsp:cNvSpPr/>
      </dsp:nvSpPr>
      <dsp:spPr>
        <a:xfrm>
          <a:off x="4515979" y="5078877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597589" y="5120302"/>
        <a:ext cx="8590" cy="8590"/>
      </dsp:txXfrm>
    </dsp:sp>
    <dsp:sp modelId="{70F30975-EF1B-4F5E-9A55-564564422BB2}">
      <dsp:nvSpPr>
        <dsp:cNvPr id="0" name=""/>
        <dsp:cNvSpPr/>
      </dsp:nvSpPr>
      <dsp:spPr>
        <a:xfrm>
          <a:off x="3485104" y="5078877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566715" y="5120302"/>
        <a:ext cx="8590" cy="8590"/>
      </dsp:txXfrm>
    </dsp:sp>
    <dsp:sp modelId="{E3020812-57EE-4297-B0B8-94A437397056}">
      <dsp:nvSpPr>
        <dsp:cNvPr id="0" name=""/>
        <dsp:cNvSpPr/>
      </dsp:nvSpPr>
      <dsp:spPr>
        <a:xfrm>
          <a:off x="2454230" y="3287178"/>
          <a:ext cx="171812" cy="18374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906" y="0"/>
              </a:lnTo>
              <a:lnTo>
                <a:pt x="85906" y="1837419"/>
              </a:lnTo>
              <a:lnTo>
                <a:pt x="171812" y="183741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00" kern="1200"/>
        </a:p>
      </dsp:txBody>
      <dsp:txXfrm>
        <a:off x="2494000" y="4159751"/>
        <a:ext cx="92271" cy="92271"/>
      </dsp:txXfrm>
    </dsp:sp>
    <dsp:sp modelId="{843BD357-B5D4-4D90-AB87-71B28B779A41}">
      <dsp:nvSpPr>
        <dsp:cNvPr id="0" name=""/>
        <dsp:cNvSpPr/>
      </dsp:nvSpPr>
      <dsp:spPr>
        <a:xfrm>
          <a:off x="5546853" y="4751490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628464" y="4792915"/>
        <a:ext cx="8590" cy="8590"/>
      </dsp:txXfrm>
    </dsp:sp>
    <dsp:sp modelId="{50D3B8A6-A1D6-4363-9AEE-1552B8307ED7}">
      <dsp:nvSpPr>
        <dsp:cNvPr id="0" name=""/>
        <dsp:cNvSpPr/>
      </dsp:nvSpPr>
      <dsp:spPr>
        <a:xfrm>
          <a:off x="4515979" y="4751490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597589" y="4792915"/>
        <a:ext cx="8590" cy="8590"/>
      </dsp:txXfrm>
    </dsp:sp>
    <dsp:sp modelId="{CCC0F0A2-3610-4C3D-9B1E-E24A69A2F98B}">
      <dsp:nvSpPr>
        <dsp:cNvPr id="0" name=""/>
        <dsp:cNvSpPr/>
      </dsp:nvSpPr>
      <dsp:spPr>
        <a:xfrm>
          <a:off x="3485104" y="3118987"/>
          <a:ext cx="171812" cy="16782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906" y="0"/>
              </a:lnTo>
              <a:lnTo>
                <a:pt x="85906" y="1678223"/>
              </a:lnTo>
              <a:lnTo>
                <a:pt x="171812" y="1678223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00" kern="1200"/>
        </a:p>
      </dsp:txBody>
      <dsp:txXfrm>
        <a:off x="3528835" y="3915924"/>
        <a:ext cx="84349" cy="84349"/>
      </dsp:txXfrm>
    </dsp:sp>
    <dsp:sp modelId="{5CE5984C-3B84-4EB9-B1AC-7301458CB094}">
      <dsp:nvSpPr>
        <dsp:cNvPr id="0" name=""/>
        <dsp:cNvSpPr/>
      </dsp:nvSpPr>
      <dsp:spPr>
        <a:xfrm>
          <a:off x="5546853" y="4424104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628464" y="4465529"/>
        <a:ext cx="8590" cy="8590"/>
      </dsp:txXfrm>
    </dsp:sp>
    <dsp:sp modelId="{D6915B1A-F1CB-486B-88D5-C2C038B1C634}">
      <dsp:nvSpPr>
        <dsp:cNvPr id="0" name=""/>
        <dsp:cNvSpPr/>
      </dsp:nvSpPr>
      <dsp:spPr>
        <a:xfrm>
          <a:off x="4515979" y="4424104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597589" y="4465529"/>
        <a:ext cx="8590" cy="8590"/>
      </dsp:txXfrm>
    </dsp:sp>
    <dsp:sp modelId="{1CA2D642-1A8D-46AB-93ED-557EF597E6C5}">
      <dsp:nvSpPr>
        <dsp:cNvPr id="0" name=""/>
        <dsp:cNvSpPr/>
      </dsp:nvSpPr>
      <dsp:spPr>
        <a:xfrm>
          <a:off x="3485104" y="3118987"/>
          <a:ext cx="171812" cy="13508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906" y="0"/>
              </a:lnTo>
              <a:lnTo>
                <a:pt x="85906" y="1350837"/>
              </a:lnTo>
              <a:lnTo>
                <a:pt x="171812" y="135083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536967" y="3760362"/>
        <a:ext cx="68085" cy="68085"/>
      </dsp:txXfrm>
    </dsp:sp>
    <dsp:sp modelId="{352831CC-EFC0-44EC-95EA-DD7C9C02E8CA}">
      <dsp:nvSpPr>
        <dsp:cNvPr id="0" name=""/>
        <dsp:cNvSpPr/>
      </dsp:nvSpPr>
      <dsp:spPr>
        <a:xfrm>
          <a:off x="5546853" y="4096717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628464" y="4138142"/>
        <a:ext cx="8590" cy="8590"/>
      </dsp:txXfrm>
    </dsp:sp>
    <dsp:sp modelId="{F0406AC8-D29E-4AAE-8D79-81ADD1161F8E}">
      <dsp:nvSpPr>
        <dsp:cNvPr id="0" name=""/>
        <dsp:cNvSpPr/>
      </dsp:nvSpPr>
      <dsp:spPr>
        <a:xfrm>
          <a:off x="4515979" y="4096717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597589" y="4138142"/>
        <a:ext cx="8590" cy="8590"/>
      </dsp:txXfrm>
    </dsp:sp>
    <dsp:sp modelId="{D541080E-464F-430C-A825-EB60BDD3709E}">
      <dsp:nvSpPr>
        <dsp:cNvPr id="0" name=""/>
        <dsp:cNvSpPr/>
      </dsp:nvSpPr>
      <dsp:spPr>
        <a:xfrm>
          <a:off x="3485104" y="3118987"/>
          <a:ext cx="171812" cy="1023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906" y="0"/>
              </a:lnTo>
              <a:lnTo>
                <a:pt x="85906" y="1023450"/>
              </a:lnTo>
              <a:lnTo>
                <a:pt x="171812" y="102345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545066" y="3604768"/>
        <a:ext cx="51888" cy="51888"/>
      </dsp:txXfrm>
    </dsp:sp>
    <dsp:sp modelId="{76932B07-737F-4D69-A84C-8AF586A3B3E0}">
      <dsp:nvSpPr>
        <dsp:cNvPr id="0" name=""/>
        <dsp:cNvSpPr/>
      </dsp:nvSpPr>
      <dsp:spPr>
        <a:xfrm>
          <a:off x="5546853" y="3756077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628464" y="3797502"/>
        <a:ext cx="8590" cy="8590"/>
      </dsp:txXfrm>
    </dsp:sp>
    <dsp:sp modelId="{AD7C60F1-3452-4B36-8392-D6D39EE18CEC}">
      <dsp:nvSpPr>
        <dsp:cNvPr id="0" name=""/>
        <dsp:cNvSpPr/>
      </dsp:nvSpPr>
      <dsp:spPr>
        <a:xfrm>
          <a:off x="4515979" y="3756077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597589" y="3797502"/>
        <a:ext cx="8590" cy="8590"/>
      </dsp:txXfrm>
    </dsp:sp>
    <dsp:sp modelId="{4C6C10FD-8663-4E82-B801-325DED6F7A08}">
      <dsp:nvSpPr>
        <dsp:cNvPr id="0" name=""/>
        <dsp:cNvSpPr/>
      </dsp:nvSpPr>
      <dsp:spPr>
        <a:xfrm>
          <a:off x="3485104" y="3118987"/>
          <a:ext cx="171812" cy="6828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906" y="0"/>
              </a:lnTo>
              <a:lnTo>
                <a:pt x="85906" y="682810"/>
              </a:lnTo>
              <a:lnTo>
                <a:pt x="171812" y="68281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553408" y="3442790"/>
        <a:ext cx="35204" cy="35204"/>
      </dsp:txXfrm>
    </dsp:sp>
    <dsp:sp modelId="{9C6886B3-8E45-4E69-AE40-2B9B291B1C64}">
      <dsp:nvSpPr>
        <dsp:cNvPr id="0" name=""/>
        <dsp:cNvSpPr/>
      </dsp:nvSpPr>
      <dsp:spPr>
        <a:xfrm>
          <a:off x="5546853" y="3403444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628464" y="3444869"/>
        <a:ext cx="8590" cy="8590"/>
      </dsp:txXfrm>
    </dsp:sp>
    <dsp:sp modelId="{8F7DDE93-5270-4FAD-910E-23E27E425E66}">
      <dsp:nvSpPr>
        <dsp:cNvPr id="0" name=""/>
        <dsp:cNvSpPr/>
      </dsp:nvSpPr>
      <dsp:spPr>
        <a:xfrm>
          <a:off x="4515979" y="3403444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597589" y="3444869"/>
        <a:ext cx="8590" cy="8590"/>
      </dsp:txXfrm>
    </dsp:sp>
    <dsp:sp modelId="{D91558A1-49B7-43D4-8FCE-19BD82639143}">
      <dsp:nvSpPr>
        <dsp:cNvPr id="0" name=""/>
        <dsp:cNvSpPr/>
      </dsp:nvSpPr>
      <dsp:spPr>
        <a:xfrm>
          <a:off x="3485104" y="3118987"/>
          <a:ext cx="171812" cy="3301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906" y="0"/>
              </a:lnTo>
              <a:lnTo>
                <a:pt x="85906" y="330177"/>
              </a:lnTo>
              <a:lnTo>
                <a:pt x="171812" y="33017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561705" y="3274770"/>
        <a:ext cx="18610" cy="18610"/>
      </dsp:txXfrm>
    </dsp:sp>
    <dsp:sp modelId="{B87D6B41-637A-48FB-A529-4879794FD18B}">
      <dsp:nvSpPr>
        <dsp:cNvPr id="0" name=""/>
        <dsp:cNvSpPr/>
      </dsp:nvSpPr>
      <dsp:spPr>
        <a:xfrm>
          <a:off x="5546853" y="3064065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628464" y="3105489"/>
        <a:ext cx="8590" cy="8590"/>
      </dsp:txXfrm>
    </dsp:sp>
    <dsp:sp modelId="{B392C080-0966-457B-B609-861E60297131}">
      <dsp:nvSpPr>
        <dsp:cNvPr id="0" name=""/>
        <dsp:cNvSpPr/>
      </dsp:nvSpPr>
      <dsp:spPr>
        <a:xfrm>
          <a:off x="4515979" y="3064065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597589" y="3105489"/>
        <a:ext cx="8590" cy="8590"/>
      </dsp:txXfrm>
    </dsp:sp>
    <dsp:sp modelId="{6C6B06A4-8615-4706-80D7-CB2DE5022B27}">
      <dsp:nvSpPr>
        <dsp:cNvPr id="0" name=""/>
        <dsp:cNvSpPr/>
      </dsp:nvSpPr>
      <dsp:spPr>
        <a:xfrm>
          <a:off x="3485104" y="3064065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4922"/>
              </a:moveTo>
              <a:lnTo>
                <a:pt x="85906" y="54922"/>
              </a:lnTo>
              <a:lnTo>
                <a:pt x="85906" y="45720"/>
              </a:ln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566709" y="3105483"/>
        <a:ext cx="8602" cy="8602"/>
      </dsp:txXfrm>
    </dsp:sp>
    <dsp:sp modelId="{FFC28B2E-A81E-414C-AD15-38D8459C3051}">
      <dsp:nvSpPr>
        <dsp:cNvPr id="0" name=""/>
        <dsp:cNvSpPr/>
      </dsp:nvSpPr>
      <dsp:spPr>
        <a:xfrm>
          <a:off x="5546853" y="2736678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628464" y="2778103"/>
        <a:ext cx="8590" cy="8590"/>
      </dsp:txXfrm>
    </dsp:sp>
    <dsp:sp modelId="{13876B7E-B421-4AC1-A230-BBAF7D75D00C}">
      <dsp:nvSpPr>
        <dsp:cNvPr id="0" name=""/>
        <dsp:cNvSpPr/>
      </dsp:nvSpPr>
      <dsp:spPr>
        <a:xfrm>
          <a:off x="4515979" y="2736678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597589" y="2778103"/>
        <a:ext cx="8590" cy="8590"/>
      </dsp:txXfrm>
    </dsp:sp>
    <dsp:sp modelId="{4E3D2611-24B7-4D17-B9B9-4FB08FE95291}">
      <dsp:nvSpPr>
        <dsp:cNvPr id="0" name=""/>
        <dsp:cNvSpPr/>
      </dsp:nvSpPr>
      <dsp:spPr>
        <a:xfrm>
          <a:off x="3485104" y="2782398"/>
          <a:ext cx="171812" cy="336588"/>
        </a:xfrm>
        <a:custGeom>
          <a:avLst/>
          <a:gdLst/>
          <a:ahLst/>
          <a:cxnLst/>
          <a:rect l="0" t="0" r="0" b="0"/>
          <a:pathLst>
            <a:path>
              <a:moveTo>
                <a:pt x="0" y="336588"/>
              </a:moveTo>
              <a:lnTo>
                <a:pt x="85906" y="336588"/>
              </a:lnTo>
              <a:lnTo>
                <a:pt x="85906" y="0"/>
              </a:lnTo>
              <a:lnTo>
                <a:pt x="171812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561563" y="2941245"/>
        <a:ext cx="18895" cy="18895"/>
      </dsp:txXfrm>
    </dsp:sp>
    <dsp:sp modelId="{5CE52317-9F87-42D9-9E01-24AE89764934}">
      <dsp:nvSpPr>
        <dsp:cNvPr id="0" name=""/>
        <dsp:cNvSpPr/>
      </dsp:nvSpPr>
      <dsp:spPr>
        <a:xfrm>
          <a:off x="5546853" y="2393247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628464" y="2434672"/>
        <a:ext cx="8590" cy="8590"/>
      </dsp:txXfrm>
    </dsp:sp>
    <dsp:sp modelId="{14D1678A-142F-412A-BB3E-870FAFB4D610}">
      <dsp:nvSpPr>
        <dsp:cNvPr id="0" name=""/>
        <dsp:cNvSpPr/>
      </dsp:nvSpPr>
      <dsp:spPr>
        <a:xfrm>
          <a:off x="4515979" y="2393247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597589" y="2434672"/>
        <a:ext cx="8590" cy="8590"/>
      </dsp:txXfrm>
    </dsp:sp>
    <dsp:sp modelId="{56A49512-E9A8-49E2-A3D1-1AB2524CC38D}">
      <dsp:nvSpPr>
        <dsp:cNvPr id="0" name=""/>
        <dsp:cNvSpPr/>
      </dsp:nvSpPr>
      <dsp:spPr>
        <a:xfrm>
          <a:off x="3485104" y="2438967"/>
          <a:ext cx="171812" cy="680019"/>
        </a:xfrm>
        <a:custGeom>
          <a:avLst/>
          <a:gdLst/>
          <a:ahLst/>
          <a:cxnLst/>
          <a:rect l="0" t="0" r="0" b="0"/>
          <a:pathLst>
            <a:path>
              <a:moveTo>
                <a:pt x="0" y="680019"/>
              </a:moveTo>
              <a:lnTo>
                <a:pt x="85906" y="680019"/>
              </a:lnTo>
              <a:lnTo>
                <a:pt x="85906" y="0"/>
              </a:lnTo>
              <a:lnTo>
                <a:pt x="171812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553476" y="2761442"/>
        <a:ext cx="35069" cy="35069"/>
      </dsp:txXfrm>
    </dsp:sp>
    <dsp:sp modelId="{74569068-F7DC-444B-970E-6BEBC5F41660}">
      <dsp:nvSpPr>
        <dsp:cNvPr id="0" name=""/>
        <dsp:cNvSpPr/>
      </dsp:nvSpPr>
      <dsp:spPr>
        <a:xfrm>
          <a:off x="5546853" y="2049816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628464" y="2091241"/>
        <a:ext cx="8590" cy="8590"/>
      </dsp:txXfrm>
    </dsp:sp>
    <dsp:sp modelId="{6FA0B694-9536-4502-BDE6-F5E129D42F2E}">
      <dsp:nvSpPr>
        <dsp:cNvPr id="0" name=""/>
        <dsp:cNvSpPr/>
      </dsp:nvSpPr>
      <dsp:spPr>
        <a:xfrm>
          <a:off x="4515979" y="2049816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597589" y="2091241"/>
        <a:ext cx="8590" cy="8590"/>
      </dsp:txXfrm>
    </dsp:sp>
    <dsp:sp modelId="{CF4ADB6E-9453-4D94-B13B-E1D81B8B2956}">
      <dsp:nvSpPr>
        <dsp:cNvPr id="0" name=""/>
        <dsp:cNvSpPr/>
      </dsp:nvSpPr>
      <dsp:spPr>
        <a:xfrm>
          <a:off x="3485104" y="2095536"/>
          <a:ext cx="171812" cy="1023450"/>
        </a:xfrm>
        <a:custGeom>
          <a:avLst/>
          <a:gdLst/>
          <a:ahLst/>
          <a:cxnLst/>
          <a:rect l="0" t="0" r="0" b="0"/>
          <a:pathLst>
            <a:path>
              <a:moveTo>
                <a:pt x="0" y="1023450"/>
              </a:moveTo>
              <a:lnTo>
                <a:pt x="85906" y="1023450"/>
              </a:lnTo>
              <a:lnTo>
                <a:pt x="85906" y="0"/>
              </a:lnTo>
              <a:lnTo>
                <a:pt x="171812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545066" y="2581317"/>
        <a:ext cx="51888" cy="51888"/>
      </dsp:txXfrm>
    </dsp:sp>
    <dsp:sp modelId="{0EE1E586-A353-478D-AB80-A25DC6B29E64}">
      <dsp:nvSpPr>
        <dsp:cNvPr id="0" name=""/>
        <dsp:cNvSpPr/>
      </dsp:nvSpPr>
      <dsp:spPr>
        <a:xfrm>
          <a:off x="5546853" y="1722430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628464" y="1763854"/>
        <a:ext cx="8590" cy="8590"/>
      </dsp:txXfrm>
    </dsp:sp>
    <dsp:sp modelId="{6A401CE8-9D9E-4BC6-B2EB-1715B789FF44}">
      <dsp:nvSpPr>
        <dsp:cNvPr id="0" name=""/>
        <dsp:cNvSpPr/>
      </dsp:nvSpPr>
      <dsp:spPr>
        <a:xfrm>
          <a:off x="4515979" y="1722430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597589" y="1763854"/>
        <a:ext cx="8590" cy="8590"/>
      </dsp:txXfrm>
    </dsp:sp>
    <dsp:sp modelId="{86856A6C-BE46-41CC-BFE6-7CE5791C0B55}">
      <dsp:nvSpPr>
        <dsp:cNvPr id="0" name=""/>
        <dsp:cNvSpPr/>
      </dsp:nvSpPr>
      <dsp:spPr>
        <a:xfrm>
          <a:off x="3485104" y="1768150"/>
          <a:ext cx="171812" cy="1350837"/>
        </a:xfrm>
        <a:custGeom>
          <a:avLst/>
          <a:gdLst/>
          <a:ahLst/>
          <a:cxnLst/>
          <a:rect l="0" t="0" r="0" b="0"/>
          <a:pathLst>
            <a:path>
              <a:moveTo>
                <a:pt x="0" y="1350837"/>
              </a:moveTo>
              <a:lnTo>
                <a:pt x="85906" y="1350837"/>
              </a:lnTo>
              <a:lnTo>
                <a:pt x="85906" y="0"/>
              </a:lnTo>
              <a:lnTo>
                <a:pt x="171812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536967" y="2409525"/>
        <a:ext cx="68085" cy="68085"/>
      </dsp:txXfrm>
    </dsp:sp>
    <dsp:sp modelId="{50C22362-265A-4A1A-82C9-08B11EDC413C}">
      <dsp:nvSpPr>
        <dsp:cNvPr id="0" name=""/>
        <dsp:cNvSpPr/>
      </dsp:nvSpPr>
      <dsp:spPr>
        <a:xfrm>
          <a:off x="5546853" y="1395043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628464" y="1436468"/>
        <a:ext cx="8590" cy="8590"/>
      </dsp:txXfrm>
    </dsp:sp>
    <dsp:sp modelId="{D21F4514-DCDC-4A68-BF8E-1A1E9D3E5C04}">
      <dsp:nvSpPr>
        <dsp:cNvPr id="0" name=""/>
        <dsp:cNvSpPr/>
      </dsp:nvSpPr>
      <dsp:spPr>
        <a:xfrm>
          <a:off x="4515979" y="1395043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597589" y="1436468"/>
        <a:ext cx="8590" cy="8590"/>
      </dsp:txXfrm>
    </dsp:sp>
    <dsp:sp modelId="{D5280511-7B87-4BF9-813C-D963D0EA31BC}">
      <dsp:nvSpPr>
        <dsp:cNvPr id="0" name=""/>
        <dsp:cNvSpPr/>
      </dsp:nvSpPr>
      <dsp:spPr>
        <a:xfrm>
          <a:off x="3485104" y="1440763"/>
          <a:ext cx="171812" cy="1678223"/>
        </a:xfrm>
        <a:custGeom>
          <a:avLst/>
          <a:gdLst/>
          <a:ahLst/>
          <a:cxnLst/>
          <a:rect l="0" t="0" r="0" b="0"/>
          <a:pathLst>
            <a:path>
              <a:moveTo>
                <a:pt x="0" y="1678223"/>
              </a:moveTo>
              <a:lnTo>
                <a:pt x="85906" y="1678223"/>
              </a:lnTo>
              <a:lnTo>
                <a:pt x="85906" y="0"/>
              </a:lnTo>
              <a:lnTo>
                <a:pt x="171812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00" kern="1200"/>
        </a:p>
      </dsp:txBody>
      <dsp:txXfrm>
        <a:off x="3528835" y="2237700"/>
        <a:ext cx="84349" cy="84349"/>
      </dsp:txXfrm>
    </dsp:sp>
    <dsp:sp modelId="{829F5F9B-FFD2-418E-A904-A722199CB7AF}">
      <dsp:nvSpPr>
        <dsp:cNvPr id="0" name=""/>
        <dsp:cNvSpPr/>
      </dsp:nvSpPr>
      <dsp:spPr>
        <a:xfrm>
          <a:off x="2454230" y="3118987"/>
          <a:ext cx="171812" cy="168190"/>
        </a:xfrm>
        <a:custGeom>
          <a:avLst/>
          <a:gdLst/>
          <a:ahLst/>
          <a:cxnLst/>
          <a:rect l="0" t="0" r="0" b="0"/>
          <a:pathLst>
            <a:path>
              <a:moveTo>
                <a:pt x="0" y="168190"/>
              </a:moveTo>
              <a:lnTo>
                <a:pt x="85906" y="168190"/>
              </a:lnTo>
              <a:lnTo>
                <a:pt x="85906" y="0"/>
              </a:lnTo>
              <a:lnTo>
                <a:pt x="171812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2534125" y="3197071"/>
        <a:ext cx="12021" cy="12021"/>
      </dsp:txXfrm>
    </dsp:sp>
    <dsp:sp modelId="{ACB70A87-B890-4C81-90D4-E47158146894}">
      <dsp:nvSpPr>
        <dsp:cNvPr id="0" name=""/>
        <dsp:cNvSpPr/>
      </dsp:nvSpPr>
      <dsp:spPr>
        <a:xfrm>
          <a:off x="5546853" y="1067657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628464" y="1109081"/>
        <a:ext cx="8590" cy="8590"/>
      </dsp:txXfrm>
    </dsp:sp>
    <dsp:sp modelId="{E115F1D6-6154-4991-B55F-EDAE4B7F2EC1}">
      <dsp:nvSpPr>
        <dsp:cNvPr id="0" name=""/>
        <dsp:cNvSpPr/>
      </dsp:nvSpPr>
      <dsp:spPr>
        <a:xfrm>
          <a:off x="4515979" y="1067657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597589" y="1109081"/>
        <a:ext cx="8590" cy="8590"/>
      </dsp:txXfrm>
    </dsp:sp>
    <dsp:sp modelId="{4618CF7B-EDB0-4C95-8687-DC91600695D3}">
      <dsp:nvSpPr>
        <dsp:cNvPr id="0" name=""/>
        <dsp:cNvSpPr/>
      </dsp:nvSpPr>
      <dsp:spPr>
        <a:xfrm>
          <a:off x="3485104" y="622297"/>
          <a:ext cx="171812" cy="491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906" y="0"/>
              </a:lnTo>
              <a:lnTo>
                <a:pt x="85906" y="491079"/>
              </a:lnTo>
              <a:lnTo>
                <a:pt x="171812" y="49107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558004" y="854830"/>
        <a:ext cx="26013" cy="26013"/>
      </dsp:txXfrm>
    </dsp:sp>
    <dsp:sp modelId="{FAC48A1E-4547-4CA7-8415-AC31A508CF4E}">
      <dsp:nvSpPr>
        <dsp:cNvPr id="0" name=""/>
        <dsp:cNvSpPr/>
      </dsp:nvSpPr>
      <dsp:spPr>
        <a:xfrm>
          <a:off x="5546853" y="740270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628464" y="781695"/>
        <a:ext cx="8590" cy="8590"/>
      </dsp:txXfrm>
    </dsp:sp>
    <dsp:sp modelId="{2824880A-A433-466A-A39E-D9619B33FF1A}">
      <dsp:nvSpPr>
        <dsp:cNvPr id="0" name=""/>
        <dsp:cNvSpPr/>
      </dsp:nvSpPr>
      <dsp:spPr>
        <a:xfrm>
          <a:off x="4515979" y="740270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597589" y="781695"/>
        <a:ext cx="8590" cy="8590"/>
      </dsp:txXfrm>
    </dsp:sp>
    <dsp:sp modelId="{40C7B35F-8729-4494-9A50-1372BA232253}">
      <dsp:nvSpPr>
        <dsp:cNvPr id="0" name=""/>
        <dsp:cNvSpPr/>
      </dsp:nvSpPr>
      <dsp:spPr>
        <a:xfrm>
          <a:off x="3485104" y="622297"/>
          <a:ext cx="171812" cy="163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906" y="0"/>
              </a:lnTo>
              <a:lnTo>
                <a:pt x="85906" y="163693"/>
              </a:lnTo>
              <a:lnTo>
                <a:pt x="171812" y="163693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565078" y="698211"/>
        <a:ext cx="11865" cy="11865"/>
      </dsp:txXfrm>
    </dsp:sp>
    <dsp:sp modelId="{F80D805D-4EDF-4992-A506-FFB0E7BBE521}">
      <dsp:nvSpPr>
        <dsp:cNvPr id="0" name=""/>
        <dsp:cNvSpPr/>
      </dsp:nvSpPr>
      <dsp:spPr>
        <a:xfrm>
          <a:off x="5546853" y="412884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628464" y="454308"/>
        <a:ext cx="8590" cy="8590"/>
      </dsp:txXfrm>
    </dsp:sp>
    <dsp:sp modelId="{3A2B4EEF-B0EC-4AB4-94DE-78F942C12D6F}">
      <dsp:nvSpPr>
        <dsp:cNvPr id="0" name=""/>
        <dsp:cNvSpPr/>
      </dsp:nvSpPr>
      <dsp:spPr>
        <a:xfrm>
          <a:off x="4515979" y="412884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597589" y="454308"/>
        <a:ext cx="8590" cy="8590"/>
      </dsp:txXfrm>
    </dsp:sp>
    <dsp:sp modelId="{4414A265-92B5-453F-809A-FB204BAA967F}">
      <dsp:nvSpPr>
        <dsp:cNvPr id="0" name=""/>
        <dsp:cNvSpPr/>
      </dsp:nvSpPr>
      <dsp:spPr>
        <a:xfrm>
          <a:off x="3485104" y="458604"/>
          <a:ext cx="171812" cy="163693"/>
        </a:xfrm>
        <a:custGeom>
          <a:avLst/>
          <a:gdLst/>
          <a:ahLst/>
          <a:cxnLst/>
          <a:rect l="0" t="0" r="0" b="0"/>
          <a:pathLst>
            <a:path>
              <a:moveTo>
                <a:pt x="0" y="163693"/>
              </a:moveTo>
              <a:lnTo>
                <a:pt x="85906" y="163693"/>
              </a:lnTo>
              <a:lnTo>
                <a:pt x="85906" y="0"/>
              </a:lnTo>
              <a:lnTo>
                <a:pt x="171812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565078" y="534518"/>
        <a:ext cx="11865" cy="11865"/>
      </dsp:txXfrm>
    </dsp:sp>
    <dsp:sp modelId="{EB690FE3-3E9D-4F05-9D4B-13061A51A959}">
      <dsp:nvSpPr>
        <dsp:cNvPr id="0" name=""/>
        <dsp:cNvSpPr/>
      </dsp:nvSpPr>
      <dsp:spPr>
        <a:xfrm>
          <a:off x="5546853" y="85497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628464" y="126922"/>
        <a:ext cx="8590" cy="8590"/>
      </dsp:txXfrm>
    </dsp:sp>
    <dsp:sp modelId="{3B8CB037-B07F-4B93-A57E-C37523B34EAF}">
      <dsp:nvSpPr>
        <dsp:cNvPr id="0" name=""/>
        <dsp:cNvSpPr/>
      </dsp:nvSpPr>
      <dsp:spPr>
        <a:xfrm>
          <a:off x="4515979" y="85497"/>
          <a:ext cx="1718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81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597589" y="126922"/>
        <a:ext cx="8590" cy="8590"/>
      </dsp:txXfrm>
    </dsp:sp>
    <dsp:sp modelId="{669BA50A-B068-463F-BAB6-2209819B6D8F}">
      <dsp:nvSpPr>
        <dsp:cNvPr id="0" name=""/>
        <dsp:cNvSpPr/>
      </dsp:nvSpPr>
      <dsp:spPr>
        <a:xfrm>
          <a:off x="3485104" y="131217"/>
          <a:ext cx="171812" cy="491079"/>
        </a:xfrm>
        <a:custGeom>
          <a:avLst/>
          <a:gdLst/>
          <a:ahLst/>
          <a:cxnLst/>
          <a:rect l="0" t="0" r="0" b="0"/>
          <a:pathLst>
            <a:path>
              <a:moveTo>
                <a:pt x="0" y="491079"/>
              </a:moveTo>
              <a:lnTo>
                <a:pt x="85906" y="491079"/>
              </a:lnTo>
              <a:lnTo>
                <a:pt x="85906" y="0"/>
              </a:lnTo>
              <a:lnTo>
                <a:pt x="171812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558004" y="363750"/>
        <a:ext cx="26013" cy="26013"/>
      </dsp:txXfrm>
    </dsp:sp>
    <dsp:sp modelId="{D12DB4DE-F04F-47EB-9739-9761631873B0}">
      <dsp:nvSpPr>
        <dsp:cNvPr id="0" name=""/>
        <dsp:cNvSpPr/>
      </dsp:nvSpPr>
      <dsp:spPr>
        <a:xfrm>
          <a:off x="2454230" y="622297"/>
          <a:ext cx="171812" cy="2664880"/>
        </a:xfrm>
        <a:custGeom>
          <a:avLst/>
          <a:gdLst/>
          <a:ahLst/>
          <a:cxnLst/>
          <a:rect l="0" t="0" r="0" b="0"/>
          <a:pathLst>
            <a:path>
              <a:moveTo>
                <a:pt x="0" y="2664880"/>
              </a:moveTo>
              <a:lnTo>
                <a:pt x="85906" y="2664880"/>
              </a:lnTo>
              <a:lnTo>
                <a:pt x="85906" y="0"/>
              </a:lnTo>
              <a:lnTo>
                <a:pt x="171812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900" kern="1200"/>
        </a:p>
      </dsp:txBody>
      <dsp:txXfrm>
        <a:off x="2473375" y="1887977"/>
        <a:ext cx="133520" cy="133520"/>
      </dsp:txXfrm>
    </dsp:sp>
    <dsp:sp modelId="{01613C5A-8C42-4D04-9DC3-74B54DCA5405}">
      <dsp:nvSpPr>
        <dsp:cNvPr id="0" name=""/>
        <dsp:cNvSpPr/>
      </dsp:nvSpPr>
      <dsp:spPr>
        <a:xfrm rot="16200000">
          <a:off x="1634040" y="3156223"/>
          <a:ext cx="1378469" cy="261909"/>
        </a:xfrm>
        <a:prstGeom prst="rect">
          <a:avLst/>
        </a:prstGeom>
        <a:solidFill>
          <a:srgbClr val="FF4B2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/>
            <a:t>DEKANLIK</a:t>
          </a:r>
        </a:p>
      </dsp:txBody>
      <dsp:txXfrm>
        <a:off x="1634040" y="3156223"/>
        <a:ext cx="1378469" cy="261909"/>
      </dsp:txXfrm>
    </dsp:sp>
    <dsp:sp modelId="{0F9BA81E-5286-42E2-8127-EDE86A6066AD}">
      <dsp:nvSpPr>
        <dsp:cNvPr id="0" name=""/>
        <dsp:cNvSpPr/>
      </dsp:nvSpPr>
      <dsp:spPr>
        <a:xfrm>
          <a:off x="2626042" y="500338"/>
          <a:ext cx="859062" cy="243918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kern="1200" dirty="0"/>
            <a:t>Kurullar</a:t>
          </a:r>
        </a:p>
      </dsp:txBody>
      <dsp:txXfrm>
        <a:off x="2626042" y="500338"/>
        <a:ext cx="859062" cy="243918"/>
      </dsp:txXfrm>
    </dsp:sp>
    <dsp:sp modelId="{04B2DED0-5F14-4D64-82FE-F841A48E66F1}">
      <dsp:nvSpPr>
        <dsp:cNvPr id="0" name=""/>
        <dsp:cNvSpPr/>
      </dsp:nvSpPr>
      <dsp:spPr>
        <a:xfrm>
          <a:off x="3656916" y="263"/>
          <a:ext cx="859062" cy="261909"/>
        </a:xfrm>
        <a:prstGeom prst="rect">
          <a:avLst/>
        </a:prstGeom>
        <a:solidFill>
          <a:srgbClr val="4784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Öz Değerlendirme Kurulu</a:t>
          </a:r>
        </a:p>
      </dsp:txBody>
      <dsp:txXfrm>
        <a:off x="3656916" y="263"/>
        <a:ext cx="859062" cy="261909"/>
      </dsp:txXfrm>
    </dsp:sp>
    <dsp:sp modelId="{A40A8244-0A2E-476D-BAEB-3331EC76EEE4}">
      <dsp:nvSpPr>
        <dsp:cNvPr id="0" name=""/>
        <dsp:cNvSpPr/>
      </dsp:nvSpPr>
      <dsp:spPr>
        <a:xfrm>
          <a:off x="4687791" y="6948"/>
          <a:ext cx="859062" cy="248538"/>
        </a:xfrm>
        <a:prstGeom prst="rect">
          <a:avLst/>
        </a:prstGeom>
        <a:solidFill>
          <a:srgbClr val="ED772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" kern="1200" dirty="0"/>
            <a:t>Yıllık gelişim ara değerlendirme Öz değerlendirme raporu, UTEAK önerileri</a:t>
          </a:r>
        </a:p>
      </dsp:txBody>
      <dsp:txXfrm>
        <a:off x="4687791" y="6948"/>
        <a:ext cx="859062" cy="248538"/>
      </dsp:txXfrm>
    </dsp:sp>
    <dsp:sp modelId="{793650E1-809F-4CAD-B06F-6C55824D4759}">
      <dsp:nvSpPr>
        <dsp:cNvPr id="0" name=""/>
        <dsp:cNvSpPr/>
      </dsp:nvSpPr>
      <dsp:spPr>
        <a:xfrm>
          <a:off x="5718666" y="263"/>
          <a:ext cx="859062" cy="261909"/>
        </a:xfrm>
        <a:prstGeom prst="rect">
          <a:avLst/>
        </a:prstGeom>
        <a:solidFill>
          <a:srgbClr val="F27A5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1 -30 Eylül arası</a:t>
          </a:r>
        </a:p>
      </dsp:txBody>
      <dsp:txXfrm>
        <a:off x="5718666" y="263"/>
        <a:ext cx="859062" cy="261909"/>
      </dsp:txXfrm>
    </dsp:sp>
    <dsp:sp modelId="{A3B67AAA-E3AA-4BD6-8603-946CE70EC04A}">
      <dsp:nvSpPr>
        <dsp:cNvPr id="0" name=""/>
        <dsp:cNvSpPr/>
      </dsp:nvSpPr>
      <dsp:spPr>
        <a:xfrm>
          <a:off x="3656916" y="327649"/>
          <a:ext cx="859062" cy="261909"/>
        </a:xfrm>
        <a:prstGeom prst="rect">
          <a:avLst/>
        </a:prstGeom>
        <a:solidFill>
          <a:srgbClr val="4784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Lisans Eğitimi Koordinatörler Kurulu</a:t>
          </a:r>
        </a:p>
      </dsp:txBody>
      <dsp:txXfrm>
        <a:off x="3656916" y="327649"/>
        <a:ext cx="859062" cy="261909"/>
      </dsp:txXfrm>
    </dsp:sp>
    <dsp:sp modelId="{A00C41FE-A43D-43EB-A3E6-0B7BA3558E48}">
      <dsp:nvSpPr>
        <dsp:cNvPr id="0" name=""/>
        <dsp:cNvSpPr/>
      </dsp:nvSpPr>
      <dsp:spPr>
        <a:xfrm>
          <a:off x="4687791" y="327649"/>
          <a:ext cx="859062" cy="261909"/>
        </a:xfrm>
        <a:prstGeom prst="rect">
          <a:avLst/>
        </a:prstGeom>
        <a:solidFill>
          <a:srgbClr val="ED772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" kern="1200" dirty="0"/>
            <a:t>Eğitim değerlendirme raporu</a:t>
          </a:r>
        </a:p>
      </dsp:txBody>
      <dsp:txXfrm>
        <a:off x="4687791" y="327649"/>
        <a:ext cx="859062" cy="261909"/>
      </dsp:txXfrm>
    </dsp:sp>
    <dsp:sp modelId="{4B7173B8-6666-494E-A914-A6FB9971A60C}">
      <dsp:nvSpPr>
        <dsp:cNvPr id="0" name=""/>
        <dsp:cNvSpPr/>
      </dsp:nvSpPr>
      <dsp:spPr>
        <a:xfrm>
          <a:off x="5718666" y="327649"/>
          <a:ext cx="859062" cy="261909"/>
        </a:xfrm>
        <a:prstGeom prst="rect">
          <a:avLst/>
        </a:prstGeom>
        <a:solidFill>
          <a:srgbClr val="F27A5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1 -30 Eylül arası</a:t>
          </a:r>
        </a:p>
      </dsp:txBody>
      <dsp:txXfrm>
        <a:off x="5718666" y="327649"/>
        <a:ext cx="859062" cy="261909"/>
      </dsp:txXfrm>
    </dsp:sp>
    <dsp:sp modelId="{8868DE2B-245E-4D99-9B71-80B41D23F6EB}">
      <dsp:nvSpPr>
        <dsp:cNvPr id="0" name=""/>
        <dsp:cNvSpPr/>
      </dsp:nvSpPr>
      <dsp:spPr>
        <a:xfrm>
          <a:off x="3656916" y="655036"/>
          <a:ext cx="859062" cy="261909"/>
        </a:xfrm>
        <a:prstGeom prst="rect">
          <a:avLst/>
        </a:prstGeom>
        <a:solidFill>
          <a:srgbClr val="4784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Mezuniyet Sonrası Eğitim Koordinasyon Kurulu</a:t>
          </a:r>
        </a:p>
      </dsp:txBody>
      <dsp:txXfrm>
        <a:off x="3656916" y="655036"/>
        <a:ext cx="859062" cy="261909"/>
      </dsp:txXfrm>
    </dsp:sp>
    <dsp:sp modelId="{0F2DF93F-5402-4C5C-A1CA-91D2842AB1F7}">
      <dsp:nvSpPr>
        <dsp:cNvPr id="0" name=""/>
        <dsp:cNvSpPr/>
      </dsp:nvSpPr>
      <dsp:spPr>
        <a:xfrm>
          <a:off x="4687791" y="655036"/>
          <a:ext cx="859062" cy="2619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" kern="1200" dirty="0"/>
            <a:t>Kurul/Komisyon/Toplantı raporu (Eğitimle ilgili faaliyet, karar, görüş, öneri içeren)</a:t>
          </a:r>
        </a:p>
      </dsp:txBody>
      <dsp:txXfrm>
        <a:off x="4687791" y="655036"/>
        <a:ext cx="859062" cy="261909"/>
      </dsp:txXfrm>
    </dsp:sp>
    <dsp:sp modelId="{6A00195E-E8FA-46D9-B8BB-E9926B5BD52B}">
      <dsp:nvSpPr>
        <dsp:cNvPr id="0" name=""/>
        <dsp:cNvSpPr/>
      </dsp:nvSpPr>
      <dsp:spPr>
        <a:xfrm>
          <a:off x="5718666" y="655036"/>
          <a:ext cx="859062" cy="261909"/>
        </a:xfrm>
        <a:prstGeom prst="rect">
          <a:avLst/>
        </a:prstGeom>
        <a:solidFill>
          <a:srgbClr val="F27A5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1 -30 Eylül arası</a:t>
          </a:r>
        </a:p>
      </dsp:txBody>
      <dsp:txXfrm>
        <a:off x="5718666" y="655036"/>
        <a:ext cx="859062" cy="261909"/>
      </dsp:txXfrm>
    </dsp:sp>
    <dsp:sp modelId="{11658841-F139-469A-AD0F-B9BDA680A110}">
      <dsp:nvSpPr>
        <dsp:cNvPr id="0" name=""/>
        <dsp:cNvSpPr/>
      </dsp:nvSpPr>
      <dsp:spPr>
        <a:xfrm>
          <a:off x="3656916" y="982422"/>
          <a:ext cx="859062" cy="261909"/>
        </a:xfrm>
        <a:prstGeom prst="rect">
          <a:avLst/>
        </a:prstGeom>
        <a:solidFill>
          <a:srgbClr val="4784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Yayın ve </a:t>
          </a:r>
          <a:r>
            <a:rPr lang="tr-TR" sz="500" kern="1200" dirty="0" err="1"/>
            <a:t>Dökümantasyon</a:t>
          </a:r>
          <a:r>
            <a:rPr lang="tr-TR" sz="500" kern="1200" dirty="0"/>
            <a:t> Kurulu</a:t>
          </a:r>
        </a:p>
      </dsp:txBody>
      <dsp:txXfrm>
        <a:off x="3656916" y="982422"/>
        <a:ext cx="859062" cy="261909"/>
      </dsp:txXfrm>
    </dsp:sp>
    <dsp:sp modelId="{E2589FED-21CC-4051-8C0F-9D01E41E5088}">
      <dsp:nvSpPr>
        <dsp:cNvPr id="0" name=""/>
        <dsp:cNvSpPr/>
      </dsp:nvSpPr>
      <dsp:spPr>
        <a:xfrm>
          <a:off x="4687791" y="982422"/>
          <a:ext cx="859062" cy="261909"/>
        </a:xfrm>
        <a:prstGeom prst="rect">
          <a:avLst/>
        </a:prstGeom>
        <a:solidFill>
          <a:srgbClr val="ED772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" kern="1200" dirty="0"/>
            <a:t>Kurul/Komisyon/Toplantı raporu (Eğitimle ilgili faaliyet, karar, görüş, öneri içeren)</a:t>
          </a:r>
        </a:p>
      </dsp:txBody>
      <dsp:txXfrm>
        <a:off x="4687791" y="982422"/>
        <a:ext cx="859062" cy="261909"/>
      </dsp:txXfrm>
    </dsp:sp>
    <dsp:sp modelId="{D6B15678-88AD-40F7-A5E5-D1706554EDC6}">
      <dsp:nvSpPr>
        <dsp:cNvPr id="0" name=""/>
        <dsp:cNvSpPr/>
      </dsp:nvSpPr>
      <dsp:spPr>
        <a:xfrm>
          <a:off x="5718666" y="982422"/>
          <a:ext cx="859062" cy="261909"/>
        </a:xfrm>
        <a:prstGeom prst="rect">
          <a:avLst/>
        </a:prstGeom>
        <a:solidFill>
          <a:srgbClr val="F27A5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1 -30 Eylül arası</a:t>
          </a:r>
        </a:p>
      </dsp:txBody>
      <dsp:txXfrm>
        <a:off x="5718666" y="982422"/>
        <a:ext cx="859062" cy="261909"/>
      </dsp:txXfrm>
    </dsp:sp>
    <dsp:sp modelId="{20DE3FB5-7519-415C-BF69-45A5696657D4}">
      <dsp:nvSpPr>
        <dsp:cNvPr id="0" name=""/>
        <dsp:cNvSpPr/>
      </dsp:nvSpPr>
      <dsp:spPr>
        <a:xfrm>
          <a:off x="2626042" y="2988032"/>
          <a:ext cx="859062" cy="261909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/>
            <a:t>Komisyonlar</a:t>
          </a:r>
        </a:p>
      </dsp:txBody>
      <dsp:txXfrm>
        <a:off x="2626042" y="2988032"/>
        <a:ext cx="859062" cy="261909"/>
      </dsp:txXfrm>
    </dsp:sp>
    <dsp:sp modelId="{E8E356BB-E9D2-465F-9739-C7D45EDC4B95}">
      <dsp:nvSpPr>
        <dsp:cNvPr id="0" name=""/>
        <dsp:cNvSpPr/>
      </dsp:nvSpPr>
      <dsp:spPr>
        <a:xfrm>
          <a:off x="3656916" y="1309809"/>
          <a:ext cx="859062" cy="261909"/>
        </a:xfrm>
        <a:prstGeom prst="rect">
          <a:avLst/>
        </a:prstGeom>
        <a:solidFill>
          <a:srgbClr val="005E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Sürekli Mesleki Gelişim Etkinlik Komisyonu</a:t>
          </a:r>
        </a:p>
      </dsp:txBody>
      <dsp:txXfrm>
        <a:off x="3656916" y="1309809"/>
        <a:ext cx="859062" cy="261909"/>
      </dsp:txXfrm>
    </dsp:sp>
    <dsp:sp modelId="{A42E4908-D90F-445B-A4C4-9C86EDFA7989}">
      <dsp:nvSpPr>
        <dsp:cNvPr id="0" name=""/>
        <dsp:cNvSpPr/>
      </dsp:nvSpPr>
      <dsp:spPr>
        <a:xfrm>
          <a:off x="4687791" y="1318187"/>
          <a:ext cx="859062" cy="245152"/>
        </a:xfrm>
        <a:prstGeom prst="rect">
          <a:avLst/>
        </a:prstGeom>
        <a:solidFill>
          <a:srgbClr val="D4611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" kern="1200" dirty="0"/>
            <a:t>Kurul/Komisyon/Toplantı raporu (Eğitimle ilgili faaliyet, karar, görüş, öneri içeren)</a:t>
          </a:r>
        </a:p>
      </dsp:txBody>
      <dsp:txXfrm>
        <a:off x="4687791" y="1318187"/>
        <a:ext cx="859062" cy="245152"/>
      </dsp:txXfrm>
    </dsp:sp>
    <dsp:sp modelId="{5CDF0496-0645-40DB-BC7B-EFD292C780D8}">
      <dsp:nvSpPr>
        <dsp:cNvPr id="0" name=""/>
        <dsp:cNvSpPr/>
      </dsp:nvSpPr>
      <dsp:spPr>
        <a:xfrm>
          <a:off x="5718666" y="1309809"/>
          <a:ext cx="859062" cy="261909"/>
        </a:xfrm>
        <a:prstGeom prst="rect">
          <a:avLst/>
        </a:prstGeom>
        <a:solidFill>
          <a:srgbClr val="EF5D2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/>
            <a:t>1 -30 Eylül arası</a:t>
          </a:r>
          <a:endParaRPr lang="tr-TR" sz="500" kern="1200" dirty="0"/>
        </a:p>
      </dsp:txBody>
      <dsp:txXfrm>
        <a:off x="5718666" y="1309809"/>
        <a:ext cx="859062" cy="261909"/>
      </dsp:txXfrm>
    </dsp:sp>
    <dsp:sp modelId="{1527EBAC-1A49-404A-B3B8-654E48C6590D}">
      <dsp:nvSpPr>
        <dsp:cNvPr id="0" name=""/>
        <dsp:cNvSpPr/>
      </dsp:nvSpPr>
      <dsp:spPr>
        <a:xfrm>
          <a:off x="3656916" y="1637195"/>
          <a:ext cx="859062" cy="261909"/>
        </a:xfrm>
        <a:prstGeom prst="rect">
          <a:avLst/>
        </a:prstGeom>
        <a:solidFill>
          <a:srgbClr val="005E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Mezun Komisyonu</a:t>
          </a:r>
        </a:p>
      </dsp:txBody>
      <dsp:txXfrm>
        <a:off x="3656916" y="1637195"/>
        <a:ext cx="859062" cy="261909"/>
      </dsp:txXfrm>
    </dsp:sp>
    <dsp:sp modelId="{F149A8E6-FA17-4175-90E9-AD70E1A600C6}">
      <dsp:nvSpPr>
        <dsp:cNvPr id="0" name=""/>
        <dsp:cNvSpPr/>
      </dsp:nvSpPr>
      <dsp:spPr>
        <a:xfrm>
          <a:off x="4687791" y="1641128"/>
          <a:ext cx="859062" cy="254044"/>
        </a:xfrm>
        <a:prstGeom prst="rect">
          <a:avLst/>
        </a:prstGeom>
        <a:solidFill>
          <a:srgbClr val="D4611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" kern="1200" dirty="0"/>
            <a:t>Kurul/Komisyon/Toplantı raporu (Eğitimle ilgili faaliyet, karar, görüş, öneri içeren), Mezun izleme anketi raporu</a:t>
          </a:r>
        </a:p>
      </dsp:txBody>
      <dsp:txXfrm>
        <a:off x="4687791" y="1641128"/>
        <a:ext cx="859062" cy="254044"/>
      </dsp:txXfrm>
    </dsp:sp>
    <dsp:sp modelId="{97FC4611-9B35-4D2D-B460-6CF243A772DF}">
      <dsp:nvSpPr>
        <dsp:cNvPr id="0" name=""/>
        <dsp:cNvSpPr/>
      </dsp:nvSpPr>
      <dsp:spPr>
        <a:xfrm>
          <a:off x="5718666" y="1637195"/>
          <a:ext cx="859062" cy="261909"/>
        </a:xfrm>
        <a:prstGeom prst="rect">
          <a:avLst/>
        </a:prstGeom>
        <a:solidFill>
          <a:srgbClr val="EF5D2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1 -30 Eylül arası</a:t>
          </a:r>
        </a:p>
      </dsp:txBody>
      <dsp:txXfrm>
        <a:off x="5718666" y="1637195"/>
        <a:ext cx="859062" cy="261909"/>
      </dsp:txXfrm>
    </dsp:sp>
    <dsp:sp modelId="{59D5DBFE-6DEC-4A63-9551-BE13875C0597}">
      <dsp:nvSpPr>
        <dsp:cNvPr id="0" name=""/>
        <dsp:cNvSpPr/>
      </dsp:nvSpPr>
      <dsp:spPr>
        <a:xfrm>
          <a:off x="3656916" y="1964581"/>
          <a:ext cx="859062" cy="261909"/>
        </a:xfrm>
        <a:prstGeom prst="rect">
          <a:avLst/>
        </a:prstGeom>
        <a:solidFill>
          <a:srgbClr val="005E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Stajyer ve </a:t>
          </a:r>
          <a:r>
            <a:rPr lang="tr-TR" sz="500" kern="1200" dirty="0" err="1"/>
            <a:t>İntörn</a:t>
          </a:r>
          <a:r>
            <a:rPr lang="tr-TR" sz="500" kern="1200" dirty="0"/>
            <a:t> Yönergesi Komisyonu </a:t>
          </a:r>
        </a:p>
      </dsp:txBody>
      <dsp:txXfrm>
        <a:off x="3656916" y="1964581"/>
        <a:ext cx="859062" cy="261909"/>
      </dsp:txXfrm>
    </dsp:sp>
    <dsp:sp modelId="{EBBFE2C7-F733-47CD-9C4E-3E849478D4F4}">
      <dsp:nvSpPr>
        <dsp:cNvPr id="0" name=""/>
        <dsp:cNvSpPr/>
      </dsp:nvSpPr>
      <dsp:spPr>
        <a:xfrm>
          <a:off x="4687791" y="1964581"/>
          <a:ext cx="859062" cy="261909"/>
        </a:xfrm>
        <a:prstGeom prst="rect">
          <a:avLst/>
        </a:prstGeom>
        <a:solidFill>
          <a:srgbClr val="D4611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" kern="1200" dirty="0"/>
            <a:t>Kurul/Komisyon/Toplantı raporu (Eğitimle ilgili faaliyet, karar, görüş, öneri içeren)</a:t>
          </a:r>
        </a:p>
      </dsp:txBody>
      <dsp:txXfrm>
        <a:off x="4687791" y="1964581"/>
        <a:ext cx="859062" cy="261909"/>
      </dsp:txXfrm>
    </dsp:sp>
    <dsp:sp modelId="{3CA83826-3CE2-4526-891D-CAD9A408BFE4}">
      <dsp:nvSpPr>
        <dsp:cNvPr id="0" name=""/>
        <dsp:cNvSpPr/>
      </dsp:nvSpPr>
      <dsp:spPr>
        <a:xfrm>
          <a:off x="5718666" y="1964581"/>
          <a:ext cx="859062" cy="261909"/>
        </a:xfrm>
        <a:prstGeom prst="rect">
          <a:avLst/>
        </a:prstGeom>
        <a:solidFill>
          <a:srgbClr val="EF5D2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1 -30 Eylül arası</a:t>
          </a:r>
        </a:p>
      </dsp:txBody>
      <dsp:txXfrm>
        <a:off x="5718666" y="1964581"/>
        <a:ext cx="859062" cy="261909"/>
      </dsp:txXfrm>
    </dsp:sp>
    <dsp:sp modelId="{3AF8C1BB-4AE6-4C5D-A1CA-162847526BE6}">
      <dsp:nvSpPr>
        <dsp:cNvPr id="0" name=""/>
        <dsp:cNvSpPr/>
      </dsp:nvSpPr>
      <dsp:spPr>
        <a:xfrm>
          <a:off x="3656916" y="2308012"/>
          <a:ext cx="859062" cy="261909"/>
        </a:xfrm>
        <a:prstGeom prst="rect">
          <a:avLst/>
        </a:prstGeom>
        <a:solidFill>
          <a:srgbClr val="005E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Stratejik Plan Komisyonu</a:t>
          </a:r>
        </a:p>
      </dsp:txBody>
      <dsp:txXfrm>
        <a:off x="3656916" y="2308012"/>
        <a:ext cx="859062" cy="261909"/>
      </dsp:txXfrm>
    </dsp:sp>
    <dsp:sp modelId="{F691B2BB-C0BD-4A2D-AB9B-63C8365C48A2}">
      <dsp:nvSpPr>
        <dsp:cNvPr id="0" name=""/>
        <dsp:cNvSpPr/>
      </dsp:nvSpPr>
      <dsp:spPr>
        <a:xfrm>
          <a:off x="4687791" y="2291968"/>
          <a:ext cx="859062" cy="293998"/>
        </a:xfrm>
        <a:prstGeom prst="rect">
          <a:avLst/>
        </a:prstGeom>
        <a:solidFill>
          <a:srgbClr val="D4611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" kern="1200" dirty="0"/>
            <a:t>Kurul/Komisyon/Toplantı raporu (Eğitimle ilgili faaliyet, karar, görüş, öneri içeren),Stratejik Plan Raporu</a:t>
          </a:r>
        </a:p>
      </dsp:txBody>
      <dsp:txXfrm>
        <a:off x="4687791" y="2291968"/>
        <a:ext cx="859062" cy="293998"/>
      </dsp:txXfrm>
    </dsp:sp>
    <dsp:sp modelId="{5C52B460-EE0B-4021-9D19-28B1D7B83880}">
      <dsp:nvSpPr>
        <dsp:cNvPr id="0" name=""/>
        <dsp:cNvSpPr/>
      </dsp:nvSpPr>
      <dsp:spPr>
        <a:xfrm>
          <a:off x="5718666" y="2308012"/>
          <a:ext cx="859062" cy="261909"/>
        </a:xfrm>
        <a:prstGeom prst="rect">
          <a:avLst/>
        </a:prstGeom>
        <a:solidFill>
          <a:srgbClr val="EF5D2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Stratejik Plan Raporu oluşturulduğunda</a:t>
          </a:r>
        </a:p>
      </dsp:txBody>
      <dsp:txXfrm>
        <a:off x="5718666" y="2308012"/>
        <a:ext cx="859062" cy="261909"/>
      </dsp:txXfrm>
    </dsp:sp>
    <dsp:sp modelId="{81FE9B52-D75F-4AF2-9726-F72C02095378}">
      <dsp:nvSpPr>
        <dsp:cNvPr id="0" name=""/>
        <dsp:cNvSpPr/>
      </dsp:nvSpPr>
      <dsp:spPr>
        <a:xfrm>
          <a:off x="3656916" y="2651444"/>
          <a:ext cx="859062" cy="261909"/>
        </a:xfrm>
        <a:prstGeom prst="rect">
          <a:avLst/>
        </a:prstGeom>
        <a:solidFill>
          <a:srgbClr val="005E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Geribildirim Anket Komisyonu</a:t>
          </a:r>
        </a:p>
      </dsp:txBody>
      <dsp:txXfrm>
        <a:off x="3656916" y="2651444"/>
        <a:ext cx="859062" cy="261909"/>
      </dsp:txXfrm>
    </dsp:sp>
    <dsp:sp modelId="{8060FA56-7B7C-45B2-A2AC-8FECD02F607A}">
      <dsp:nvSpPr>
        <dsp:cNvPr id="0" name=""/>
        <dsp:cNvSpPr/>
      </dsp:nvSpPr>
      <dsp:spPr>
        <a:xfrm>
          <a:off x="4687791" y="2651444"/>
          <a:ext cx="859062" cy="261909"/>
        </a:xfrm>
        <a:prstGeom prst="rect">
          <a:avLst/>
        </a:prstGeom>
        <a:solidFill>
          <a:srgbClr val="D4611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" kern="1200" dirty="0"/>
            <a:t>Kurul/Komisyon/Toplantı raporu (Eğitimle ilgili faaliyet, karar, görüş, öneri içeren) Anket ve Dilek ve Öneri Kutusu Sonuçları Raporu</a:t>
          </a:r>
        </a:p>
      </dsp:txBody>
      <dsp:txXfrm>
        <a:off x="4687791" y="2651444"/>
        <a:ext cx="859062" cy="261909"/>
      </dsp:txXfrm>
    </dsp:sp>
    <dsp:sp modelId="{A25B718F-BE77-4AFF-8B05-DFCE7C7BB339}">
      <dsp:nvSpPr>
        <dsp:cNvPr id="0" name=""/>
        <dsp:cNvSpPr/>
      </dsp:nvSpPr>
      <dsp:spPr>
        <a:xfrm>
          <a:off x="5718666" y="2651444"/>
          <a:ext cx="859062" cy="261909"/>
        </a:xfrm>
        <a:prstGeom prst="rect">
          <a:avLst/>
        </a:prstGeom>
        <a:solidFill>
          <a:srgbClr val="EF5D2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1 -30 Eylül arası</a:t>
          </a:r>
        </a:p>
      </dsp:txBody>
      <dsp:txXfrm>
        <a:off x="5718666" y="2651444"/>
        <a:ext cx="859062" cy="261909"/>
      </dsp:txXfrm>
    </dsp:sp>
    <dsp:sp modelId="{F581275C-932D-4292-85D6-7095B39211AF}">
      <dsp:nvSpPr>
        <dsp:cNvPr id="0" name=""/>
        <dsp:cNvSpPr/>
      </dsp:nvSpPr>
      <dsp:spPr>
        <a:xfrm>
          <a:off x="3656916" y="2978830"/>
          <a:ext cx="859062" cy="261909"/>
        </a:xfrm>
        <a:prstGeom prst="rect">
          <a:avLst/>
        </a:prstGeom>
        <a:solidFill>
          <a:srgbClr val="005E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Sosyal Kültürel Aktiviteler Komisyonu</a:t>
          </a:r>
        </a:p>
      </dsp:txBody>
      <dsp:txXfrm>
        <a:off x="3656916" y="2978830"/>
        <a:ext cx="859062" cy="261909"/>
      </dsp:txXfrm>
    </dsp:sp>
    <dsp:sp modelId="{805D3116-9416-4D82-A761-B05ED0B25BA3}">
      <dsp:nvSpPr>
        <dsp:cNvPr id="0" name=""/>
        <dsp:cNvSpPr/>
      </dsp:nvSpPr>
      <dsp:spPr>
        <a:xfrm>
          <a:off x="4687791" y="2978830"/>
          <a:ext cx="859062" cy="261909"/>
        </a:xfrm>
        <a:prstGeom prst="rect">
          <a:avLst/>
        </a:prstGeom>
        <a:solidFill>
          <a:srgbClr val="D4611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" b="0" kern="1200" dirty="0"/>
            <a:t>Kurul/Komisyon/Toplantı raporu (Eğitimle ilgili faaliyet, karar, görüş, öneri içeren)</a:t>
          </a:r>
        </a:p>
      </dsp:txBody>
      <dsp:txXfrm>
        <a:off x="4687791" y="2978830"/>
        <a:ext cx="859062" cy="261909"/>
      </dsp:txXfrm>
    </dsp:sp>
    <dsp:sp modelId="{61E005D0-81AA-4B7D-A6A6-163648932731}">
      <dsp:nvSpPr>
        <dsp:cNvPr id="0" name=""/>
        <dsp:cNvSpPr/>
      </dsp:nvSpPr>
      <dsp:spPr>
        <a:xfrm>
          <a:off x="5718666" y="2978830"/>
          <a:ext cx="859062" cy="261909"/>
        </a:xfrm>
        <a:prstGeom prst="rect">
          <a:avLst/>
        </a:prstGeom>
        <a:solidFill>
          <a:srgbClr val="EF5D2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1 -30 Eylül arası</a:t>
          </a:r>
        </a:p>
      </dsp:txBody>
      <dsp:txXfrm>
        <a:off x="5718666" y="2978830"/>
        <a:ext cx="859062" cy="261909"/>
      </dsp:txXfrm>
    </dsp:sp>
    <dsp:sp modelId="{90601E21-34B7-49AE-BAB4-F6905C517443}">
      <dsp:nvSpPr>
        <dsp:cNvPr id="0" name=""/>
        <dsp:cNvSpPr/>
      </dsp:nvSpPr>
      <dsp:spPr>
        <a:xfrm>
          <a:off x="3656916" y="3318209"/>
          <a:ext cx="859062" cy="261909"/>
        </a:xfrm>
        <a:prstGeom prst="rect">
          <a:avLst/>
        </a:prstGeom>
        <a:solidFill>
          <a:srgbClr val="005E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Ölçme ve Değerlendirme Komisyonu</a:t>
          </a:r>
        </a:p>
      </dsp:txBody>
      <dsp:txXfrm>
        <a:off x="3656916" y="3318209"/>
        <a:ext cx="859062" cy="261909"/>
      </dsp:txXfrm>
    </dsp:sp>
    <dsp:sp modelId="{43E9965C-127D-46B6-9716-9F626AF1415E}">
      <dsp:nvSpPr>
        <dsp:cNvPr id="0" name=""/>
        <dsp:cNvSpPr/>
      </dsp:nvSpPr>
      <dsp:spPr>
        <a:xfrm>
          <a:off x="4687791" y="3318209"/>
          <a:ext cx="859062" cy="261909"/>
        </a:xfrm>
        <a:prstGeom prst="rect">
          <a:avLst/>
        </a:prstGeom>
        <a:solidFill>
          <a:srgbClr val="D4611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" b="0" kern="1200" dirty="0"/>
            <a:t>Kurul/Komisyon/Toplantı raporu (Eğitimle ilgili faaliyet, karar, görüş, öneri içeren)</a:t>
          </a:r>
        </a:p>
      </dsp:txBody>
      <dsp:txXfrm>
        <a:off x="4687791" y="3318209"/>
        <a:ext cx="859062" cy="261909"/>
      </dsp:txXfrm>
    </dsp:sp>
    <dsp:sp modelId="{3F7CD7F3-1B6D-4803-9FF6-ABAD9CA96C03}">
      <dsp:nvSpPr>
        <dsp:cNvPr id="0" name=""/>
        <dsp:cNvSpPr/>
      </dsp:nvSpPr>
      <dsp:spPr>
        <a:xfrm>
          <a:off x="5718666" y="3306216"/>
          <a:ext cx="859062" cy="285894"/>
        </a:xfrm>
        <a:prstGeom prst="rect">
          <a:avLst/>
        </a:prstGeom>
        <a:solidFill>
          <a:srgbClr val="EF5D2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1 -30 Eylül arası</a:t>
          </a:r>
        </a:p>
      </dsp:txBody>
      <dsp:txXfrm>
        <a:off x="5718666" y="3306216"/>
        <a:ext cx="859062" cy="285894"/>
      </dsp:txXfrm>
    </dsp:sp>
    <dsp:sp modelId="{AB89F17E-67A0-43DD-B983-02687368BDCE}">
      <dsp:nvSpPr>
        <dsp:cNvPr id="0" name=""/>
        <dsp:cNvSpPr/>
      </dsp:nvSpPr>
      <dsp:spPr>
        <a:xfrm>
          <a:off x="3656916" y="3670842"/>
          <a:ext cx="859062" cy="261909"/>
        </a:xfrm>
        <a:prstGeom prst="rect">
          <a:avLst/>
        </a:prstGeom>
        <a:solidFill>
          <a:srgbClr val="005E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Akademik Faaliyetlere Gönüllü Öğrenci Katılımı (AFGÖK) Komisyonu</a:t>
          </a:r>
        </a:p>
      </dsp:txBody>
      <dsp:txXfrm>
        <a:off x="3656916" y="3670842"/>
        <a:ext cx="859062" cy="261909"/>
      </dsp:txXfrm>
    </dsp:sp>
    <dsp:sp modelId="{B0F0DEF8-4302-4824-950A-860AABED1B5A}">
      <dsp:nvSpPr>
        <dsp:cNvPr id="0" name=""/>
        <dsp:cNvSpPr/>
      </dsp:nvSpPr>
      <dsp:spPr>
        <a:xfrm>
          <a:off x="4687791" y="3670842"/>
          <a:ext cx="859062" cy="261909"/>
        </a:xfrm>
        <a:prstGeom prst="rect">
          <a:avLst/>
        </a:prstGeom>
        <a:solidFill>
          <a:srgbClr val="D4611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" b="0" kern="1200" dirty="0"/>
            <a:t>Kurul/Komisyon/Toplantı raporu (Eğitimle ilgili faaliyet, karar, görüş, öneri içeren)</a:t>
          </a:r>
        </a:p>
      </dsp:txBody>
      <dsp:txXfrm>
        <a:off x="4687791" y="3670842"/>
        <a:ext cx="859062" cy="261909"/>
      </dsp:txXfrm>
    </dsp:sp>
    <dsp:sp modelId="{F4893A5E-B8CC-428E-9444-4EFC9A92714B}">
      <dsp:nvSpPr>
        <dsp:cNvPr id="0" name=""/>
        <dsp:cNvSpPr/>
      </dsp:nvSpPr>
      <dsp:spPr>
        <a:xfrm>
          <a:off x="5718666" y="3657589"/>
          <a:ext cx="859062" cy="288417"/>
        </a:xfrm>
        <a:prstGeom prst="rect">
          <a:avLst/>
        </a:prstGeom>
        <a:solidFill>
          <a:srgbClr val="EF5D2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1 -30 Eylül arası</a:t>
          </a:r>
        </a:p>
      </dsp:txBody>
      <dsp:txXfrm>
        <a:off x="5718666" y="3657589"/>
        <a:ext cx="859062" cy="288417"/>
      </dsp:txXfrm>
    </dsp:sp>
    <dsp:sp modelId="{A280AD72-55DE-4D5B-A481-E1EF6C094135}">
      <dsp:nvSpPr>
        <dsp:cNvPr id="0" name=""/>
        <dsp:cNvSpPr/>
      </dsp:nvSpPr>
      <dsp:spPr>
        <a:xfrm>
          <a:off x="3656916" y="4011483"/>
          <a:ext cx="859062" cy="261909"/>
        </a:xfrm>
        <a:prstGeom prst="rect">
          <a:avLst/>
        </a:prstGeom>
        <a:solidFill>
          <a:srgbClr val="005E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Öğrenci Danışmanlığı Koordinasyon Komisyonu</a:t>
          </a:r>
        </a:p>
      </dsp:txBody>
      <dsp:txXfrm>
        <a:off x="3656916" y="4011483"/>
        <a:ext cx="859062" cy="261909"/>
      </dsp:txXfrm>
    </dsp:sp>
    <dsp:sp modelId="{36145A07-EC76-4666-B92F-9B415C49C1E2}">
      <dsp:nvSpPr>
        <dsp:cNvPr id="0" name=""/>
        <dsp:cNvSpPr/>
      </dsp:nvSpPr>
      <dsp:spPr>
        <a:xfrm>
          <a:off x="4687791" y="4011483"/>
          <a:ext cx="859062" cy="261909"/>
        </a:xfrm>
        <a:prstGeom prst="rect">
          <a:avLst/>
        </a:prstGeom>
        <a:solidFill>
          <a:srgbClr val="D4611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" b="0" kern="1200" dirty="0"/>
            <a:t>Kurul/Komisyon/Toplantı raporu (Eğitimle ilgili faaliyet, karar, görüş, öneri içeren)</a:t>
          </a:r>
        </a:p>
      </dsp:txBody>
      <dsp:txXfrm>
        <a:off x="4687791" y="4011483"/>
        <a:ext cx="859062" cy="261909"/>
      </dsp:txXfrm>
    </dsp:sp>
    <dsp:sp modelId="{F8F430B5-F32E-4DBF-813B-EF51949A78E1}">
      <dsp:nvSpPr>
        <dsp:cNvPr id="0" name=""/>
        <dsp:cNvSpPr/>
      </dsp:nvSpPr>
      <dsp:spPr>
        <a:xfrm>
          <a:off x="5718666" y="4011483"/>
          <a:ext cx="859062" cy="261909"/>
        </a:xfrm>
        <a:prstGeom prst="rect">
          <a:avLst/>
        </a:prstGeom>
        <a:solidFill>
          <a:srgbClr val="EF5D2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1 -30 Eylül arası</a:t>
          </a:r>
        </a:p>
      </dsp:txBody>
      <dsp:txXfrm>
        <a:off x="5718666" y="4011483"/>
        <a:ext cx="859062" cy="261909"/>
      </dsp:txXfrm>
    </dsp:sp>
    <dsp:sp modelId="{66B3FD52-0721-4251-8CE9-901425500519}">
      <dsp:nvSpPr>
        <dsp:cNvPr id="0" name=""/>
        <dsp:cNvSpPr/>
      </dsp:nvSpPr>
      <dsp:spPr>
        <a:xfrm>
          <a:off x="3656916" y="4338869"/>
          <a:ext cx="859062" cy="261909"/>
        </a:xfrm>
        <a:prstGeom prst="rect">
          <a:avLst/>
        </a:prstGeom>
        <a:solidFill>
          <a:srgbClr val="005E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Kariyer Günleri Düzenleme Komisyonu</a:t>
          </a:r>
        </a:p>
      </dsp:txBody>
      <dsp:txXfrm>
        <a:off x="3656916" y="4338869"/>
        <a:ext cx="859062" cy="261909"/>
      </dsp:txXfrm>
    </dsp:sp>
    <dsp:sp modelId="{A2BBBE51-9942-466E-886E-58A9FE7FFF17}">
      <dsp:nvSpPr>
        <dsp:cNvPr id="0" name=""/>
        <dsp:cNvSpPr/>
      </dsp:nvSpPr>
      <dsp:spPr>
        <a:xfrm>
          <a:off x="4687791" y="4338869"/>
          <a:ext cx="859062" cy="261909"/>
        </a:xfrm>
        <a:prstGeom prst="rect">
          <a:avLst/>
        </a:prstGeom>
        <a:solidFill>
          <a:srgbClr val="D4611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" b="0" kern="1200" dirty="0"/>
            <a:t>Kurul/Komisyon/Toplantı raporu (Eğitimle ilgili faaliyet, karar, görüş, öneri içeren)</a:t>
          </a:r>
        </a:p>
      </dsp:txBody>
      <dsp:txXfrm>
        <a:off x="4687791" y="4338869"/>
        <a:ext cx="859062" cy="261909"/>
      </dsp:txXfrm>
    </dsp:sp>
    <dsp:sp modelId="{3831EA75-2329-4FE7-AE4A-99F48B7CE663}">
      <dsp:nvSpPr>
        <dsp:cNvPr id="0" name=""/>
        <dsp:cNvSpPr/>
      </dsp:nvSpPr>
      <dsp:spPr>
        <a:xfrm>
          <a:off x="5718666" y="4338869"/>
          <a:ext cx="859062" cy="261909"/>
        </a:xfrm>
        <a:prstGeom prst="rect">
          <a:avLst/>
        </a:prstGeom>
        <a:solidFill>
          <a:srgbClr val="EF5D2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1 -30 Eylül arası</a:t>
          </a:r>
        </a:p>
      </dsp:txBody>
      <dsp:txXfrm>
        <a:off x="5718666" y="4338869"/>
        <a:ext cx="859062" cy="261909"/>
      </dsp:txXfrm>
    </dsp:sp>
    <dsp:sp modelId="{C1624F53-453D-45D6-8173-8724751BE7C8}">
      <dsp:nvSpPr>
        <dsp:cNvPr id="0" name=""/>
        <dsp:cNvSpPr/>
      </dsp:nvSpPr>
      <dsp:spPr>
        <a:xfrm>
          <a:off x="3656916" y="4666256"/>
          <a:ext cx="859062" cy="261909"/>
        </a:xfrm>
        <a:prstGeom prst="rect">
          <a:avLst/>
        </a:prstGeom>
        <a:solidFill>
          <a:srgbClr val="005E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Öğrenci Kalite Komisyonu</a:t>
          </a:r>
        </a:p>
      </dsp:txBody>
      <dsp:txXfrm>
        <a:off x="3656916" y="4666256"/>
        <a:ext cx="859062" cy="261909"/>
      </dsp:txXfrm>
    </dsp:sp>
    <dsp:sp modelId="{8EB85AF3-5E28-4CF6-94D4-697C02B84E71}">
      <dsp:nvSpPr>
        <dsp:cNvPr id="0" name=""/>
        <dsp:cNvSpPr/>
      </dsp:nvSpPr>
      <dsp:spPr>
        <a:xfrm>
          <a:off x="4687791" y="4666256"/>
          <a:ext cx="859062" cy="261909"/>
        </a:xfrm>
        <a:prstGeom prst="rect">
          <a:avLst/>
        </a:prstGeom>
        <a:solidFill>
          <a:srgbClr val="D4611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" b="0" kern="1200" dirty="0"/>
            <a:t>Kurul/Komisyon/Toplantı raporu (Eğitimle ilgili faaliyet, karar, görüş, öneri içeren)</a:t>
          </a:r>
        </a:p>
      </dsp:txBody>
      <dsp:txXfrm>
        <a:off x="4687791" y="4666256"/>
        <a:ext cx="859062" cy="261909"/>
      </dsp:txXfrm>
    </dsp:sp>
    <dsp:sp modelId="{208A1852-6D66-405C-918E-E7DC92119DDA}">
      <dsp:nvSpPr>
        <dsp:cNvPr id="0" name=""/>
        <dsp:cNvSpPr/>
      </dsp:nvSpPr>
      <dsp:spPr>
        <a:xfrm>
          <a:off x="5718666" y="4666256"/>
          <a:ext cx="859062" cy="261909"/>
        </a:xfrm>
        <a:prstGeom prst="rect">
          <a:avLst/>
        </a:prstGeom>
        <a:solidFill>
          <a:srgbClr val="EF5D2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1 -30 Eylül arası</a:t>
          </a:r>
        </a:p>
      </dsp:txBody>
      <dsp:txXfrm>
        <a:off x="5718666" y="4666256"/>
        <a:ext cx="859062" cy="261909"/>
      </dsp:txXfrm>
    </dsp:sp>
    <dsp:sp modelId="{5C3D1FF9-0F02-4F10-B04A-DBE6664AA3F8}">
      <dsp:nvSpPr>
        <dsp:cNvPr id="0" name=""/>
        <dsp:cNvSpPr/>
      </dsp:nvSpPr>
      <dsp:spPr>
        <a:xfrm>
          <a:off x="2626042" y="4993642"/>
          <a:ext cx="859062" cy="261909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800" kern="1200" dirty="0"/>
            <a:t>Koordinatörlükler</a:t>
          </a:r>
        </a:p>
      </dsp:txBody>
      <dsp:txXfrm>
        <a:off x="2626042" y="4993642"/>
        <a:ext cx="859062" cy="261909"/>
      </dsp:txXfrm>
    </dsp:sp>
    <dsp:sp modelId="{55A7C954-11B8-4319-8CF3-CE89694252C4}">
      <dsp:nvSpPr>
        <dsp:cNvPr id="0" name=""/>
        <dsp:cNvSpPr/>
      </dsp:nvSpPr>
      <dsp:spPr>
        <a:xfrm>
          <a:off x="3656916" y="4993642"/>
          <a:ext cx="859062" cy="261909"/>
        </a:xfrm>
        <a:prstGeom prst="rect">
          <a:avLst/>
        </a:prstGeom>
        <a:solidFill>
          <a:srgbClr val="00467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 err="1"/>
            <a:t>Erasmus</a:t>
          </a:r>
          <a:r>
            <a:rPr lang="tr-TR" sz="500" kern="1200" dirty="0"/>
            <a:t>, Farabi Ve Mevlana Koordinatörlükleri </a:t>
          </a:r>
        </a:p>
      </dsp:txBody>
      <dsp:txXfrm>
        <a:off x="3656916" y="4993642"/>
        <a:ext cx="859062" cy="261909"/>
      </dsp:txXfrm>
    </dsp:sp>
    <dsp:sp modelId="{661B60E0-8125-4A31-A606-FBCFE201A9CC}">
      <dsp:nvSpPr>
        <dsp:cNvPr id="0" name=""/>
        <dsp:cNvSpPr/>
      </dsp:nvSpPr>
      <dsp:spPr>
        <a:xfrm>
          <a:off x="4687791" y="4993642"/>
          <a:ext cx="859062" cy="261909"/>
        </a:xfrm>
        <a:prstGeom prst="rect">
          <a:avLst/>
        </a:prstGeom>
        <a:solidFill>
          <a:srgbClr val="B5520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" b="0" kern="1200" dirty="0"/>
            <a:t>Kurul/Komisyon/Toplantı raporu (Eğitimle ilgili faaliyet, karar, görüş, öneri içeren)</a:t>
          </a:r>
        </a:p>
      </dsp:txBody>
      <dsp:txXfrm>
        <a:off x="4687791" y="4993642"/>
        <a:ext cx="859062" cy="261909"/>
      </dsp:txXfrm>
    </dsp:sp>
    <dsp:sp modelId="{92669BC9-28C4-4425-8AD0-C8F01AAA74C3}">
      <dsp:nvSpPr>
        <dsp:cNvPr id="0" name=""/>
        <dsp:cNvSpPr/>
      </dsp:nvSpPr>
      <dsp:spPr>
        <a:xfrm>
          <a:off x="5718666" y="4993642"/>
          <a:ext cx="859062" cy="261909"/>
        </a:xfrm>
        <a:prstGeom prst="rect">
          <a:avLst/>
        </a:prstGeom>
        <a:solidFill>
          <a:srgbClr val="EF5D2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" kern="1200" dirty="0"/>
            <a:t>1 -30 Eylül arası</a:t>
          </a:r>
        </a:p>
      </dsp:txBody>
      <dsp:txXfrm>
        <a:off x="5718666" y="4993642"/>
        <a:ext cx="859062" cy="261909"/>
      </dsp:txXfrm>
    </dsp:sp>
    <dsp:sp modelId="{7542D3DE-E771-402F-B15D-91D287391156}">
      <dsp:nvSpPr>
        <dsp:cNvPr id="0" name=""/>
        <dsp:cNvSpPr/>
      </dsp:nvSpPr>
      <dsp:spPr>
        <a:xfrm>
          <a:off x="2626042" y="5812108"/>
          <a:ext cx="859062" cy="261909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/>
            <a:t>İdari birimler</a:t>
          </a:r>
        </a:p>
      </dsp:txBody>
      <dsp:txXfrm>
        <a:off x="2626042" y="5812108"/>
        <a:ext cx="859062" cy="261909"/>
      </dsp:txXfrm>
    </dsp:sp>
    <dsp:sp modelId="{95E9A9D3-6E19-4490-A062-4BEE4D8AB099}">
      <dsp:nvSpPr>
        <dsp:cNvPr id="0" name=""/>
        <dsp:cNvSpPr/>
      </dsp:nvSpPr>
      <dsp:spPr>
        <a:xfrm>
          <a:off x="3656916" y="5321029"/>
          <a:ext cx="859062" cy="261909"/>
        </a:xfrm>
        <a:prstGeom prst="rect">
          <a:avLst/>
        </a:prstGeom>
        <a:solidFill>
          <a:srgbClr val="00305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Fakülte Sekreterliği</a:t>
          </a:r>
        </a:p>
      </dsp:txBody>
      <dsp:txXfrm>
        <a:off x="3656916" y="5321029"/>
        <a:ext cx="859062" cy="261909"/>
      </dsp:txXfrm>
    </dsp:sp>
    <dsp:sp modelId="{E7FBD8EC-61D5-4FB4-8B3B-6BD2F33CB743}">
      <dsp:nvSpPr>
        <dsp:cNvPr id="0" name=""/>
        <dsp:cNvSpPr/>
      </dsp:nvSpPr>
      <dsp:spPr>
        <a:xfrm>
          <a:off x="4687791" y="5321029"/>
          <a:ext cx="859062" cy="261909"/>
        </a:xfrm>
        <a:prstGeom prst="rect">
          <a:avLst/>
        </a:prstGeom>
        <a:solidFill>
          <a:srgbClr val="9F480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Faaliyet Bilgi Sistemi veri örneği</a:t>
          </a:r>
        </a:p>
      </dsp:txBody>
      <dsp:txXfrm>
        <a:off x="4687791" y="5321029"/>
        <a:ext cx="859062" cy="261909"/>
      </dsp:txXfrm>
    </dsp:sp>
    <dsp:sp modelId="{2BF5154E-17E5-44A1-B2D5-42CCE6402BEA}">
      <dsp:nvSpPr>
        <dsp:cNvPr id="0" name=""/>
        <dsp:cNvSpPr/>
      </dsp:nvSpPr>
      <dsp:spPr>
        <a:xfrm>
          <a:off x="5718666" y="5321029"/>
          <a:ext cx="859062" cy="261909"/>
        </a:xfrm>
        <a:prstGeom prst="rect">
          <a:avLst/>
        </a:prstGeom>
        <a:solidFill>
          <a:srgbClr val="D23E1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FBS veri girişi yapıldığında</a:t>
          </a:r>
        </a:p>
      </dsp:txBody>
      <dsp:txXfrm>
        <a:off x="5718666" y="5321029"/>
        <a:ext cx="859062" cy="261909"/>
      </dsp:txXfrm>
    </dsp:sp>
    <dsp:sp modelId="{7147AAD7-139B-4E1F-9B40-8E07B263D042}">
      <dsp:nvSpPr>
        <dsp:cNvPr id="0" name=""/>
        <dsp:cNvSpPr/>
      </dsp:nvSpPr>
      <dsp:spPr>
        <a:xfrm>
          <a:off x="3656916" y="5648415"/>
          <a:ext cx="859062" cy="261909"/>
        </a:xfrm>
        <a:prstGeom prst="rect">
          <a:avLst/>
        </a:prstGeom>
        <a:solidFill>
          <a:srgbClr val="00305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800" kern="1200" dirty="0"/>
            <a:t>Öğrenci işleri</a:t>
          </a:r>
        </a:p>
      </dsp:txBody>
      <dsp:txXfrm>
        <a:off x="3656916" y="5648415"/>
        <a:ext cx="859062" cy="261909"/>
      </dsp:txXfrm>
    </dsp:sp>
    <dsp:sp modelId="{316E0E9E-3CC6-4331-9A49-9C3336E0FCAE}">
      <dsp:nvSpPr>
        <dsp:cNvPr id="0" name=""/>
        <dsp:cNvSpPr/>
      </dsp:nvSpPr>
      <dsp:spPr>
        <a:xfrm>
          <a:off x="4687791" y="5648415"/>
          <a:ext cx="859062" cy="261909"/>
        </a:xfrm>
        <a:prstGeom prst="rect">
          <a:avLst/>
        </a:prstGeom>
        <a:solidFill>
          <a:srgbClr val="9F480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Mezun ve mevcut öğrenci sayısı (yıllara göre)</a:t>
          </a:r>
        </a:p>
      </dsp:txBody>
      <dsp:txXfrm>
        <a:off x="4687791" y="5648415"/>
        <a:ext cx="859062" cy="261909"/>
      </dsp:txXfrm>
    </dsp:sp>
    <dsp:sp modelId="{4BA1C3C5-0B89-4FEE-9847-FCDBBC1D5E21}">
      <dsp:nvSpPr>
        <dsp:cNvPr id="0" name=""/>
        <dsp:cNvSpPr/>
      </dsp:nvSpPr>
      <dsp:spPr>
        <a:xfrm>
          <a:off x="5718666" y="5648415"/>
          <a:ext cx="859062" cy="261909"/>
        </a:xfrm>
        <a:prstGeom prst="rect">
          <a:avLst/>
        </a:prstGeom>
        <a:solidFill>
          <a:srgbClr val="D23E1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Talep edildiğinde</a:t>
          </a:r>
        </a:p>
      </dsp:txBody>
      <dsp:txXfrm>
        <a:off x="5718666" y="5648415"/>
        <a:ext cx="859062" cy="261909"/>
      </dsp:txXfrm>
    </dsp:sp>
    <dsp:sp modelId="{FC371A65-CBC6-4B52-95FA-42C06ACBC0CD}">
      <dsp:nvSpPr>
        <dsp:cNvPr id="0" name=""/>
        <dsp:cNvSpPr/>
      </dsp:nvSpPr>
      <dsp:spPr>
        <a:xfrm>
          <a:off x="3656916" y="5975802"/>
          <a:ext cx="859062" cy="261909"/>
        </a:xfrm>
        <a:prstGeom prst="rect">
          <a:avLst/>
        </a:prstGeom>
        <a:solidFill>
          <a:srgbClr val="00305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800" kern="1200" dirty="0"/>
            <a:t>Personel</a:t>
          </a:r>
          <a:r>
            <a:rPr lang="tr-TR" sz="900" kern="1200" dirty="0"/>
            <a:t> </a:t>
          </a:r>
        </a:p>
      </dsp:txBody>
      <dsp:txXfrm>
        <a:off x="3656916" y="5975802"/>
        <a:ext cx="859062" cy="261909"/>
      </dsp:txXfrm>
    </dsp:sp>
    <dsp:sp modelId="{F7CF70C9-8B53-42D2-8949-0AF2F54B7AA4}">
      <dsp:nvSpPr>
        <dsp:cNvPr id="0" name=""/>
        <dsp:cNvSpPr/>
      </dsp:nvSpPr>
      <dsp:spPr>
        <a:xfrm>
          <a:off x="4687791" y="5975802"/>
          <a:ext cx="859062" cy="261909"/>
        </a:xfrm>
        <a:prstGeom prst="rect">
          <a:avLst/>
        </a:prstGeom>
        <a:solidFill>
          <a:srgbClr val="9F480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Akademik, idari personel sayısı</a:t>
          </a:r>
        </a:p>
      </dsp:txBody>
      <dsp:txXfrm>
        <a:off x="4687791" y="5975802"/>
        <a:ext cx="859062" cy="261909"/>
      </dsp:txXfrm>
    </dsp:sp>
    <dsp:sp modelId="{B588CAA6-A8F0-4FF5-8DBB-0FBA5FD3458D}">
      <dsp:nvSpPr>
        <dsp:cNvPr id="0" name=""/>
        <dsp:cNvSpPr/>
      </dsp:nvSpPr>
      <dsp:spPr>
        <a:xfrm>
          <a:off x="5718666" y="5975802"/>
          <a:ext cx="859062" cy="261909"/>
        </a:xfrm>
        <a:prstGeom prst="rect">
          <a:avLst/>
        </a:prstGeom>
        <a:solidFill>
          <a:srgbClr val="D23E1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Talep edildiğinde</a:t>
          </a:r>
        </a:p>
      </dsp:txBody>
      <dsp:txXfrm>
        <a:off x="5718666" y="5975802"/>
        <a:ext cx="859062" cy="261909"/>
      </dsp:txXfrm>
    </dsp:sp>
    <dsp:sp modelId="{2678FE06-35B7-4C3A-AA0C-5FBE6190E0A4}">
      <dsp:nvSpPr>
        <dsp:cNvPr id="0" name=""/>
        <dsp:cNvSpPr/>
      </dsp:nvSpPr>
      <dsp:spPr>
        <a:xfrm>
          <a:off x="3656916" y="6303188"/>
          <a:ext cx="859062" cy="261909"/>
        </a:xfrm>
        <a:prstGeom prst="rect">
          <a:avLst/>
        </a:prstGeom>
        <a:solidFill>
          <a:srgbClr val="00305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700" kern="1200" dirty="0"/>
            <a:t>Taşınır kayıtlı stok</a:t>
          </a:r>
        </a:p>
      </dsp:txBody>
      <dsp:txXfrm>
        <a:off x="3656916" y="6303188"/>
        <a:ext cx="859062" cy="261909"/>
      </dsp:txXfrm>
    </dsp:sp>
    <dsp:sp modelId="{B666CBAD-C35E-4D9F-81D4-F8EA03DD2092}">
      <dsp:nvSpPr>
        <dsp:cNvPr id="0" name=""/>
        <dsp:cNvSpPr/>
      </dsp:nvSpPr>
      <dsp:spPr>
        <a:xfrm>
          <a:off x="4687791" y="6303188"/>
          <a:ext cx="859062" cy="261909"/>
        </a:xfrm>
        <a:prstGeom prst="rect">
          <a:avLst/>
        </a:prstGeom>
        <a:solidFill>
          <a:srgbClr val="9F480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Eğitimle alakalı kayıtlı taşınır durum raporu</a:t>
          </a:r>
        </a:p>
      </dsp:txBody>
      <dsp:txXfrm>
        <a:off x="4687791" y="6303188"/>
        <a:ext cx="859062" cy="261909"/>
      </dsp:txXfrm>
    </dsp:sp>
    <dsp:sp modelId="{6B99ED9D-692A-40C5-AA57-765282D2B6D2}">
      <dsp:nvSpPr>
        <dsp:cNvPr id="0" name=""/>
        <dsp:cNvSpPr/>
      </dsp:nvSpPr>
      <dsp:spPr>
        <a:xfrm>
          <a:off x="5718666" y="6303188"/>
          <a:ext cx="859062" cy="261909"/>
        </a:xfrm>
        <a:prstGeom prst="rect">
          <a:avLst/>
        </a:prstGeom>
        <a:solidFill>
          <a:srgbClr val="D23E1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Talep edildiğinde</a:t>
          </a:r>
        </a:p>
      </dsp:txBody>
      <dsp:txXfrm>
        <a:off x="5718666" y="6303188"/>
        <a:ext cx="859062" cy="2619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8DFF1-1899-4D69-8889-CE57B294596A}">
      <dsp:nvSpPr>
        <dsp:cNvPr id="0" name=""/>
        <dsp:cNvSpPr/>
      </dsp:nvSpPr>
      <dsp:spPr>
        <a:xfrm>
          <a:off x="1056141" y="3518982"/>
          <a:ext cx="2474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7485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50" kern="1200"/>
        </a:p>
      </dsp:txBody>
      <dsp:txXfrm>
        <a:off x="1173697" y="3558515"/>
        <a:ext cx="12374" cy="12374"/>
      </dsp:txXfrm>
    </dsp:sp>
    <dsp:sp modelId="{857BE3D5-F21D-44E6-98AB-793B800E2D88}">
      <dsp:nvSpPr>
        <dsp:cNvPr id="0" name=""/>
        <dsp:cNvSpPr/>
      </dsp:nvSpPr>
      <dsp:spPr>
        <a:xfrm>
          <a:off x="377265" y="2355500"/>
          <a:ext cx="250664" cy="1209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5332" y="0"/>
              </a:lnTo>
              <a:lnTo>
                <a:pt x="125332" y="1209201"/>
              </a:lnTo>
              <a:lnTo>
                <a:pt x="250664" y="120920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50" kern="1200"/>
        </a:p>
      </dsp:txBody>
      <dsp:txXfrm>
        <a:off x="471724" y="2929228"/>
        <a:ext cx="61745" cy="61745"/>
      </dsp:txXfrm>
    </dsp:sp>
    <dsp:sp modelId="{5568F878-A245-4B95-91D4-ADD0B068321B}">
      <dsp:nvSpPr>
        <dsp:cNvPr id="0" name=""/>
        <dsp:cNvSpPr/>
      </dsp:nvSpPr>
      <dsp:spPr>
        <a:xfrm>
          <a:off x="1056154" y="2679077"/>
          <a:ext cx="2474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7485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50" kern="1200"/>
        </a:p>
      </dsp:txBody>
      <dsp:txXfrm>
        <a:off x="1173709" y="2718609"/>
        <a:ext cx="12374" cy="12374"/>
      </dsp:txXfrm>
    </dsp:sp>
    <dsp:sp modelId="{05F3A716-1F3D-4A17-9B54-C604103E1089}">
      <dsp:nvSpPr>
        <dsp:cNvPr id="0" name=""/>
        <dsp:cNvSpPr/>
      </dsp:nvSpPr>
      <dsp:spPr>
        <a:xfrm>
          <a:off x="377265" y="2355500"/>
          <a:ext cx="250664" cy="369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5332" y="0"/>
              </a:lnTo>
              <a:lnTo>
                <a:pt x="125332" y="369296"/>
              </a:lnTo>
              <a:lnTo>
                <a:pt x="250664" y="3692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50" kern="1200"/>
        </a:p>
      </dsp:txBody>
      <dsp:txXfrm>
        <a:off x="491438" y="2528990"/>
        <a:ext cx="22316" cy="22316"/>
      </dsp:txXfrm>
    </dsp:sp>
    <dsp:sp modelId="{B693E322-60E5-4EF0-8CD5-0B07926958F5}">
      <dsp:nvSpPr>
        <dsp:cNvPr id="0" name=""/>
        <dsp:cNvSpPr/>
      </dsp:nvSpPr>
      <dsp:spPr>
        <a:xfrm>
          <a:off x="1059656" y="1860275"/>
          <a:ext cx="2474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7485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50" kern="1200"/>
        </a:p>
      </dsp:txBody>
      <dsp:txXfrm>
        <a:off x="1177211" y="1899808"/>
        <a:ext cx="12374" cy="12374"/>
      </dsp:txXfrm>
    </dsp:sp>
    <dsp:sp modelId="{579A1B69-5720-406F-83C8-41A4978DFE8D}">
      <dsp:nvSpPr>
        <dsp:cNvPr id="0" name=""/>
        <dsp:cNvSpPr/>
      </dsp:nvSpPr>
      <dsp:spPr>
        <a:xfrm>
          <a:off x="377265" y="1905995"/>
          <a:ext cx="250664" cy="449504"/>
        </a:xfrm>
        <a:custGeom>
          <a:avLst/>
          <a:gdLst/>
          <a:ahLst/>
          <a:cxnLst/>
          <a:rect l="0" t="0" r="0" b="0"/>
          <a:pathLst>
            <a:path>
              <a:moveTo>
                <a:pt x="0" y="449504"/>
              </a:moveTo>
              <a:lnTo>
                <a:pt x="125332" y="449504"/>
              </a:lnTo>
              <a:lnTo>
                <a:pt x="125332" y="0"/>
              </a:lnTo>
              <a:lnTo>
                <a:pt x="25066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50" kern="1200"/>
        </a:p>
      </dsp:txBody>
      <dsp:txXfrm>
        <a:off x="489730" y="2117881"/>
        <a:ext cx="25733" cy="25733"/>
      </dsp:txXfrm>
    </dsp:sp>
    <dsp:sp modelId="{D53B54F1-D2E3-41E2-A001-027440C0D6DC}">
      <dsp:nvSpPr>
        <dsp:cNvPr id="0" name=""/>
        <dsp:cNvSpPr/>
      </dsp:nvSpPr>
      <dsp:spPr>
        <a:xfrm>
          <a:off x="1057267" y="1020559"/>
          <a:ext cx="24294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21472" y="45720"/>
              </a:lnTo>
              <a:lnTo>
                <a:pt x="121472" y="46195"/>
              </a:lnTo>
              <a:lnTo>
                <a:pt x="242944" y="4619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1172666" y="1060205"/>
        <a:ext cx="12147" cy="12147"/>
      </dsp:txXfrm>
    </dsp:sp>
    <dsp:sp modelId="{760DE824-A092-4C0A-AA46-4BA3BD74562A}">
      <dsp:nvSpPr>
        <dsp:cNvPr id="0" name=""/>
        <dsp:cNvSpPr/>
      </dsp:nvSpPr>
      <dsp:spPr>
        <a:xfrm>
          <a:off x="377265" y="1066279"/>
          <a:ext cx="250664" cy="1289221"/>
        </a:xfrm>
        <a:custGeom>
          <a:avLst/>
          <a:gdLst/>
          <a:ahLst/>
          <a:cxnLst/>
          <a:rect l="0" t="0" r="0" b="0"/>
          <a:pathLst>
            <a:path>
              <a:moveTo>
                <a:pt x="0" y="1289221"/>
              </a:moveTo>
              <a:lnTo>
                <a:pt x="125332" y="1289221"/>
              </a:lnTo>
              <a:lnTo>
                <a:pt x="125332" y="0"/>
              </a:lnTo>
              <a:lnTo>
                <a:pt x="25066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50" kern="1200"/>
        </a:p>
      </dsp:txBody>
      <dsp:txXfrm>
        <a:off x="469763" y="1678055"/>
        <a:ext cx="65668" cy="65668"/>
      </dsp:txXfrm>
    </dsp:sp>
    <dsp:sp modelId="{AAC26F56-E8B7-4575-8CCE-9028C962EB92}">
      <dsp:nvSpPr>
        <dsp:cNvPr id="0" name=""/>
        <dsp:cNvSpPr/>
      </dsp:nvSpPr>
      <dsp:spPr>
        <a:xfrm rot="16200000">
          <a:off x="-729958" y="2166868"/>
          <a:ext cx="1837181" cy="377265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accent4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/>
            <a:t>PMGK Rapor Hazırlama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/>
            <a:t>Alt Komisyonu</a:t>
          </a:r>
        </a:p>
      </dsp:txBody>
      <dsp:txXfrm>
        <a:off x="-729958" y="2166868"/>
        <a:ext cx="1837181" cy="377265"/>
      </dsp:txXfrm>
    </dsp:sp>
    <dsp:sp modelId="{7E08FA45-4D4D-4995-BFA7-5406CF216C70}">
      <dsp:nvSpPr>
        <dsp:cNvPr id="0" name=""/>
        <dsp:cNvSpPr/>
      </dsp:nvSpPr>
      <dsp:spPr>
        <a:xfrm>
          <a:off x="627929" y="877646"/>
          <a:ext cx="429338" cy="377265"/>
        </a:xfrm>
        <a:prstGeom prst="rect">
          <a:avLst/>
        </a:prstGeom>
        <a:solidFill>
          <a:srgbClr val="8B1D1D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000" kern="1200" dirty="0"/>
            <a:t>Bağlam</a:t>
          </a:r>
        </a:p>
      </dsp:txBody>
      <dsp:txXfrm>
        <a:off x="627929" y="877646"/>
        <a:ext cx="429338" cy="377265"/>
      </dsp:txXfrm>
    </dsp:sp>
    <dsp:sp modelId="{6ACBC647-6F55-4B79-8E77-FD7811C147E4}">
      <dsp:nvSpPr>
        <dsp:cNvPr id="0" name=""/>
        <dsp:cNvSpPr/>
      </dsp:nvSpPr>
      <dsp:spPr>
        <a:xfrm>
          <a:off x="1300212" y="647124"/>
          <a:ext cx="2621284" cy="839260"/>
        </a:xfrm>
        <a:prstGeom prst="rect">
          <a:avLst/>
        </a:prstGeom>
        <a:solidFill>
          <a:srgbClr val="B42626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Müfredat ve amaç öğrenim hedefleri; </a:t>
          </a:r>
        </a:p>
        <a:p>
          <a:pPr lvl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Toplumsal ihtiyaçları karşılamakta mıdır?</a:t>
          </a:r>
        </a:p>
        <a:p>
          <a:pPr lvl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UÇEP ile uyumlu mudur?</a:t>
          </a:r>
        </a:p>
        <a:p>
          <a:pPr lvl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TYYÇ gözetilmiş midir?</a:t>
          </a:r>
        </a:p>
        <a:p>
          <a:pPr lvl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Mezunların sahadaki ihtiyaçlarını karşılamakta mıdır?</a:t>
          </a:r>
        </a:p>
        <a:p>
          <a:pPr lvl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600" kern="1200" dirty="0"/>
            <a:t>Ne gibi önlemler alınabilir?</a:t>
          </a:r>
        </a:p>
      </dsp:txBody>
      <dsp:txXfrm>
        <a:off x="1300212" y="647124"/>
        <a:ext cx="2621284" cy="839260"/>
      </dsp:txXfrm>
    </dsp:sp>
    <dsp:sp modelId="{ED3FE806-0499-429B-B202-04642D6F6F7E}">
      <dsp:nvSpPr>
        <dsp:cNvPr id="0" name=""/>
        <dsp:cNvSpPr/>
      </dsp:nvSpPr>
      <dsp:spPr>
        <a:xfrm>
          <a:off x="627929" y="1717363"/>
          <a:ext cx="431726" cy="377265"/>
        </a:xfrm>
        <a:prstGeom prst="rect">
          <a:avLst/>
        </a:prstGeom>
        <a:solidFill>
          <a:srgbClr val="EF901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/>
            <a:t>Girdi</a:t>
          </a:r>
        </a:p>
      </dsp:txBody>
      <dsp:txXfrm>
        <a:off x="627929" y="1717363"/>
        <a:ext cx="431726" cy="377265"/>
      </dsp:txXfrm>
    </dsp:sp>
    <dsp:sp modelId="{683CB15F-C68D-47D2-BF27-93280D790935}">
      <dsp:nvSpPr>
        <dsp:cNvPr id="0" name=""/>
        <dsp:cNvSpPr/>
      </dsp:nvSpPr>
      <dsp:spPr>
        <a:xfrm>
          <a:off x="1307141" y="1580225"/>
          <a:ext cx="2609095" cy="651540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Eğitim programını işletebilmek için insan kaynakları yeterli mi?</a:t>
          </a:r>
        </a:p>
        <a:p>
          <a:pPr lvl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Eğitim programını işletebilmek için donanım yeterli mi?</a:t>
          </a:r>
        </a:p>
        <a:p>
          <a:pPr lvl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Eğitim programını işletebilmek için alt yapı olanakları yeterli mi?</a:t>
          </a:r>
        </a:p>
        <a:p>
          <a:pPr lvl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600" kern="1200" dirty="0"/>
            <a:t>Ne gibi önlemler alınabilir?</a:t>
          </a:r>
        </a:p>
      </dsp:txBody>
      <dsp:txXfrm>
        <a:off x="1307141" y="1580225"/>
        <a:ext cx="2609095" cy="651540"/>
      </dsp:txXfrm>
    </dsp:sp>
    <dsp:sp modelId="{D585CB18-C247-4E6B-92C6-9A741B749841}">
      <dsp:nvSpPr>
        <dsp:cNvPr id="0" name=""/>
        <dsp:cNvSpPr/>
      </dsp:nvSpPr>
      <dsp:spPr>
        <a:xfrm>
          <a:off x="627929" y="2536164"/>
          <a:ext cx="428224" cy="377265"/>
        </a:xfrm>
        <a:prstGeom prst="rect">
          <a:avLst/>
        </a:prstGeom>
        <a:solidFill>
          <a:srgbClr val="225686"/>
        </a:solidFill>
        <a:ln w="12700" cap="flat" cmpd="sng" algn="ctr">
          <a:solidFill>
            <a:schemeClr val="accent5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/>
            <a:t>Süreç</a:t>
          </a:r>
        </a:p>
      </dsp:txBody>
      <dsp:txXfrm>
        <a:off x="627929" y="2536164"/>
        <a:ext cx="428224" cy="377265"/>
      </dsp:txXfrm>
    </dsp:sp>
    <dsp:sp modelId="{7C3E046C-9C8B-4E34-90BF-EC6DD5A36DDA}">
      <dsp:nvSpPr>
        <dsp:cNvPr id="0" name=""/>
        <dsp:cNvSpPr/>
      </dsp:nvSpPr>
      <dsp:spPr>
        <a:xfrm>
          <a:off x="1303639" y="2326082"/>
          <a:ext cx="2620182" cy="7974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700" b="1" kern="1200" dirty="0"/>
            <a:t>Eğitim süreci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Dersler zamanında işleniyor mu?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Hedeflere ulaşmak için uygun eğitim öğretim yöntemleri kullanılıyor mu?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Eğitim programı ne kadar iyi uygulanıyor?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Eğitim sürecini etkileyen riskler ve fırsatlar nelerdir?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Ne gibi önlemler alınabilir?</a:t>
          </a:r>
        </a:p>
      </dsp:txBody>
      <dsp:txXfrm>
        <a:off x="1303639" y="2326082"/>
        <a:ext cx="2620182" cy="797429"/>
      </dsp:txXfrm>
    </dsp:sp>
    <dsp:sp modelId="{1FF9F02E-9686-477D-A3FF-6A7045FE9F9E}">
      <dsp:nvSpPr>
        <dsp:cNvPr id="0" name=""/>
        <dsp:cNvSpPr/>
      </dsp:nvSpPr>
      <dsp:spPr>
        <a:xfrm>
          <a:off x="627929" y="3376069"/>
          <a:ext cx="428212" cy="377265"/>
        </a:xfrm>
        <a:prstGeom prst="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/>
            <a:t>Ürün</a:t>
          </a:r>
        </a:p>
      </dsp:txBody>
      <dsp:txXfrm>
        <a:off x="627929" y="3376069"/>
        <a:ext cx="428212" cy="377265"/>
      </dsp:txXfrm>
    </dsp:sp>
    <dsp:sp modelId="{2A3DC047-370A-4EEE-BD5C-F147EF9CA1E1}">
      <dsp:nvSpPr>
        <dsp:cNvPr id="0" name=""/>
        <dsp:cNvSpPr/>
      </dsp:nvSpPr>
      <dsp:spPr>
        <a:xfrm>
          <a:off x="1303627" y="3217827"/>
          <a:ext cx="2611904" cy="693749"/>
        </a:xfrm>
        <a:prstGeom prst="rect">
          <a:avLst/>
        </a:prstGeom>
        <a:solidFill>
          <a:srgbClr val="49712D"/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Eğitim öğretim amaç öğrenim hedeflerine ulaşıldı mı?</a:t>
          </a:r>
        </a:p>
        <a:p>
          <a:pPr lvl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Öğrenci akademik başarı durumları nasıldır?</a:t>
          </a:r>
        </a:p>
        <a:p>
          <a:pPr lvl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Öğrencilerin geçme/kalma oranları nasıldır?</a:t>
          </a:r>
        </a:p>
        <a:p>
          <a:pPr lvl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Mezunların sahada karşılaştıkları bilgi, beceri ve tutum ihtiyaçları eğitim programı ile karşılanabilmekte midir?</a:t>
          </a:r>
        </a:p>
        <a:p>
          <a:pPr lvl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" kern="1200" dirty="0"/>
            <a:t>Ne gibi önlemler alınabilir?</a:t>
          </a:r>
        </a:p>
      </dsp:txBody>
      <dsp:txXfrm>
        <a:off x="1303627" y="3217827"/>
        <a:ext cx="2611904" cy="6937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65269-1B48-4AE7-BE62-B3450C720FD1}" type="datetimeFigureOut">
              <a:rPr lang="tr-TR" smtClean="0"/>
              <a:pPr/>
              <a:t>17.09.2020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22028-C994-4E06-A653-5B3B14209E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4476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322028-C994-4E06-A653-5B3B14209E0C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8663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FE08C-19BA-45EB-BD08-0CCDD587A0FE}" type="datetimeFigureOut">
              <a:rPr lang="tr-TR" smtClean="0"/>
              <a:pPr/>
              <a:t>17.09.2020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F279-3B5B-4EB6-BF87-060AD984F3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8862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FE08C-19BA-45EB-BD08-0CCDD587A0FE}" type="datetimeFigureOut">
              <a:rPr lang="tr-TR" smtClean="0"/>
              <a:pPr/>
              <a:t>17.09.2020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F279-3B5B-4EB6-BF87-060AD984F3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78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FE08C-19BA-45EB-BD08-0CCDD587A0FE}" type="datetimeFigureOut">
              <a:rPr lang="tr-TR" smtClean="0"/>
              <a:pPr/>
              <a:t>17.09.2020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F279-3B5B-4EB6-BF87-060AD984F3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281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FE08C-19BA-45EB-BD08-0CCDD587A0FE}" type="datetimeFigureOut">
              <a:rPr lang="tr-TR" smtClean="0"/>
              <a:pPr/>
              <a:t>17.09.2020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F279-3B5B-4EB6-BF87-060AD984F3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8626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FE08C-19BA-45EB-BD08-0CCDD587A0FE}" type="datetimeFigureOut">
              <a:rPr lang="tr-TR" smtClean="0"/>
              <a:pPr/>
              <a:t>17.09.2020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F279-3B5B-4EB6-BF87-060AD984F3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23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FE08C-19BA-45EB-BD08-0CCDD587A0FE}" type="datetimeFigureOut">
              <a:rPr lang="tr-TR" smtClean="0"/>
              <a:pPr/>
              <a:t>17.09.2020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F279-3B5B-4EB6-BF87-060AD984F3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3678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FE08C-19BA-45EB-BD08-0CCDD587A0FE}" type="datetimeFigureOut">
              <a:rPr lang="tr-TR" smtClean="0"/>
              <a:pPr/>
              <a:t>17.09.2020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F279-3B5B-4EB6-BF87-060AD984F3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1262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FE08C-19BA-45EB-BD08-0CCDD587A0FE}" type="datetimeFigureOut">
              <a:rPr lang="tr-TR" smtClean="0"/>
              <a:pPr/>
              <a:t>17.09.2020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F279-3B5B-4EB6-BF87-060AD984F3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467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FE08C-19BA-45EB-BD08-0CCDD587A0FE}" type="datetimeFigureOut">
              <a:rPr lang="tr-TR" smtClean="0"/>
              <a:pPr/>
              <a:t>17.09.2020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F279-3B5B-4EB6-BF87-060AD984F3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2107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FE08C-19BA-45EB-BD08-0CCDD587A0FE}" type="datetimeFigureOut">
              <a:rPr lang="tr-TR" smtClean="0"/>
              <a:pPr/>
              <a:t>17.09.2020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F279-3B5B-4EB6-BF87-060AD984F3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758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FE08C-19BA-45EB-BD08-0CCDD587A0FE}" type="datetimeFigureOut">
              <a:rPr lang="tr-TR" smtClean="0"/>
              <a:pPr/>
              <a:t>17.09.2020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F279-3B5B-4EB6-BF87-060AD984F3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19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FE08C-19BA-45EB-BD08-0CCDD587A0FE}" type="datetimeFigureOut">
              <a:rPr lang="tr-TR" smtClean="0"/>
              <a:pPr/>
              <a:t>17.09.2020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AF279-3B5B-4EB6-BF87-060AD984F3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2145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A6FFB6D6-331A-4198-AE2A-268EC6EA45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9084987"/>
              </p:ext>
            </p:extLst>
          </p:nvPr>
        </p:nvGraphicFramePr>
        <p:xfrm>
          <a:off x="-2036559" y="51699"/>
          <a:ext cx="8770049" cy="6565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" name="Metin kutusu 18">
            <a:extLst>
              <a:ext uri="{FF2B5EF4-FFF2-40B4-BE49-F238E27FC236}">
                <a16:creationId xmlns:a16="http://schemas.microsoft.com/office/drawing/2014/main" id="{12093C5F-39E4-465D-AB8E-D1250A138723}"/>
              </a:ext>
            </a:extLst>
          </p:cNvPr>
          <p:cNvSpPr txBox="1"/>
          <p:nvPr/>
        </p:nvSpPr>
        <p:spPr>
          <a:xfrm>
            <a:off x="4570657" y="6578454"/>
            <a:ext cx="1971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dirty="0"/>
              <a:t>Gereği</a:t>
            </a:r>
          </a:p>
        </p:txBody>
      </p:sp>
      <p:sp>
        <p:nvSpPr>
          <p:cNvPr id="3" name="Ok: Sağ 2">
            <a:extLst>
              <a:ext uri="{FF2B5EF4-FFF2-40B4-BE49-F238E27FC236}">
                <a16:creationId xmlns:a16="http://schemas.microsoft.com/office/drawing/2014/main" id="{1E286B11-D7F2-43BA-800F-7BD397FB230B}"/>
              </a:ext>
            </a:extLst>
          </p:cNvPr>
          <p:cNvSpPr/>
          <p:nvPr/>
        </p:nvSpPr>
        <p:spPr>
          <a:xfrm>
            <a:off x="4666131" y="1779787"/>
            <a:ext cx="707388" cy="498348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" dirty="0"/>
              <a:t>BİLGİ İÇİN </a:t>
            </a:r>
          </a:p>
        </p:txBody>
      </p:sp>
      <p:graphicFrame>
        <p:nvGraphicFramePr>
          <p:cNvPr id="17" name="Diyagram 16">
            <a:extLst>
              <a:ext uri="{FF2B5EF4-FFF2-40B4-BE49-F238E27FC236}">
                <a16:creationId xmlns:a16="http://schemas.microsoft.com/office/drawing/2014/main" id="{0AC077A5-A9A1-4F0E-8C90-22A14340BD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9355422"/>
              </p:ext>
            </p:extLst>
          </p:nvPr>
        </p:nvGraphicFramePr>
        <p:xfrm>
          <a:off x="7229242" y="-521835"/>
          <a:ext cx="3929216" cy="45582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12" name="Grup 11">
            <a:extLst>
              <a:ext uri="{FF2B5EF4-FFF2-40B4-BE49-F238E27FC236}">
                <a16:creationId xmlns:a16="http://schemas.microsoft.com/office/drawing/2014/main" id="{B62D027F-5B01-4FB5-AE6B-A3545AC08D38}"/>
              </a:ext>
            </a:extLst>
          </p:cNvPr>
          <p:cNvGrpSpPr/>
          <p:nvPr/>
        </p:nvGrpSpPr>
        <p:grpSpPr>
          <a:xfrm>
            <a:off x="7397999" y="2846837"/>
            <a:ext cx="1343666" cy="1661864"/>
            <a:chOff x="5123830" y="3086756"/>
            <a:chExt cx="1656899" cy="1334202"/>
          </a:xfrm>
        </p:grpSpPr>
        <p:cxnSp>
          <p:nvCxnSpPr>
            <p:cNvPr id="16" name="Düz Bağlayıcı 15">
              <a:extLst>
                <a:ext uri="{FF2B5EF4-FFF2-40B4-BE49-F238E27FC236}">
                  <a16:creationId xmlns:a16="http://schemas.microsoft.com/office/drawing/2014/main" id="{FBBB3D74-E16F-42F6-8199-1D33E6142CF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23830" y="4420958"/>
              <a:ext cx="1656899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Düz Ok Bağlayıcısı 17">
              <a:extLst>
                <a:ext uri="{FF2B5EF4-FFF2-40B4-BE49-F238E27FC236}">
                  <a16:creationId xmlns:a16="http://schemas.microsoft.com/office/drawing/2014/main" id="{1C98628D-6D43-42A9-8135-6268984BB2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23830" y="3086756"/>
              <a:ext cx="0" cy="133420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94EA6201-1AEE-4D0E-BC02-51109AE28539}"/>
              </a:ext>
            </a:extLst>
          </p:cNvPr>
          <p:cNvSpPr txBox="1"/>
          <p:nvPr/>
        </p:nvSpPr>
        <p:spPr>
          <a:xfrm>
            <a:off x="7714312" y="4248086"/>
            <a:ext cx="13436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50" dirty="0"/>
              <a:t>Düzenleme</a:t>
            </a:r>
          </a:p>
        </p:txBody>
      </p:sp>
      <p:grpSp>
        <p:nvGrpSpPr>
          <p:cNvPr id="15" name="Grup 14">
            <a:extLst>
              <a:ext uri="{FF2B5EF4-FFF2-40B4-BE49-F238E27FC236}">
                <a16:creationId xmlns:a16="http://schemas.microsoft.com/office/drawing/2014/main" id="{B397040D-1724-43B8-B020-1D55CC8A1958}"/>
              </a:ext>
            </a:extLst>
          </p:cNvPr>
          <p:cNvGrpSpPr/>
          <p:nvPr/>
        </p:nvGrpSpPr>
        <p:grpSpPr>
          <a:xfrm>
            <a:off x="8934133" y="3471419"/>
            <a:ext cx="1343666" cy="2567477"/>
            <a:chOff x="6522877" y="3885035"/>
            <a:chExt cx="1300885" cy="2389374"/>
          </a:xfrm>
        </p:grpSpPr>
        <p:sp>
          <p:nvSpPr>
            <p:cNvPr id="25" name="Dikdörtgen 24">
              <a:extLst>
                <a:ext uri="{FF2B5EF4-FFF2-40B4-BE49-F238E27FC236}">
                  <a16:creationId xmlns:a16="http://schemas.microsoft.com/office/drawing/2014/main" id="{F2A621D7-C620-48FB-8D62-67CF8F1ADEBE}"/>
                </a:ext>
              </a:extLst>
            </p:cNvPr>
            <p:cNvSpPr/>
            <p:nvPr/>
          </p:nvSpPr>
          <p:spPr>
            <a:xfrm>
              <a:off x="6522878" y="5734808"/>
              <a:ext cx="1279783" cy="539601"/>
            </a:xfrm>
            <a:prstGeom prst="rect">
              <a:avLst/>
            </a:prstGeom>
            <a:solidFill>
              <a:srgbClr val="FF4B2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/>
                <a:t>DEKANLIK</a:t>
              </a:r>
            </a:p>
          </p:txBody>
        </p:sp>
        <p:sp>
          <p:nvSpPr>
            <p:cNvPr id="27" name="Ok: Aşağı 26">
              <a:extLst>
                <a:ext uri="{FF2B5EF4-FFF2-40B4-BE49-F238E27FC236}">
                  <a16:creationId xmlns:a16="http://schemas.microsoft.com/office/drawing/2014/main" id="{55B2F5E7-6C46-4754-A337-56009E2C1EAF}"/>
                </a:ext>
              </a:extLst>
            </p:cNvPr>
            <p:cNvSpPr/>
            <p:nvPr/>
          </p:nvSpPr>
          <p:spPr>
            <a:xfrm>
              <a:off x="6646338" y="3885035"/>
              <a:ext cx="1039979" cy="565784"/>
            </a:xfrm>
            <a:prstGeom prst="downArrow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050" dirty="0"/>
                <a:t>Taslak Rapor</a:t>
              </a:r>
            </a:p>
          </p:txBody>
        </p:sp>
        <p:sp>
          <p:nvSpPr>
            <p:cNvPr id="31" name="Dikdörtgen 30">
              <a:extLst>
                <a:ext uri="{FF2B5EF4-FFF2-40B4-BE49-F238E27FC236}">
                  <a16:creationId xmlns:a16="http://schemas.microsoft.com/office/drawing/2014/main" id="{AE8B5CE6-FB7A-4E81-9E69-241269DA485B}"/>
                </a:ext>
              </a:extLst>
            </p:cNvPr>
            <p:cNvSpPr/>
            <p:nvPr/>
          </p:nvSpPr>
          <p:spPr>
            <a:xfrm>
              <a:off x="6522877" y="4493652"/>
              <a:ext cx="1300885" cy="524179"/>
            </a:xfrm>
            <a:prstGeom prst="rect">
              <a:avLst/>
            </a:prstGeom>
            <a:solidFill>
              <a:srgbClr val="F37F5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/>
                <a:t>PMGK</a:t>
              </a:r>
              <a:endParaRPr lang="tr-TR" sz="900" dirty="0"/>
            </a:p>
          </p:txBody>
        </p:sp>
      </p:grpSp>
      <p:sp>
        <p:nvSpPr>
          <p:cNvPr id="32" name="Dikdörtgen 31">
            <a:extLst>
              <a:ext uri="{FF2B5EF4-FFF2-40B4-BE49-F238E27FC236}">
                <a16:creationId xmlns:a16="http://schemas.microsoft.com/office/drawing/2014/main" id="{56FED480-DC77-4272-A7F3-B69E3680C710}"/>
              </a:ext>
            </a:extLst>
          </p:cNvPr>
          <p:cNvSpPr/>
          <p:nvPr/>
        </p:nvSpPr>
        <p:spPr>
          <a:xfrm>
            <a:off x="8939682" y="6158783"/>
            <a:ext cx="1316322" cy="550476"/>
          </a:xfrm>
          <a:prstGeom prst="rect">
            <a:avLst/>
          </a:prstGeom>
          <a:solidFill>
            <a:srgbClr val="EF901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/>
              <a:t>Fakülte Kurulu</a:t>
            </a:r>
          </a:p>
        </p:txBody>
      </p:sp>
      <p:grpSp>
        <p:nvGrpSpPr>
          <p:cNvPr id="37" name="Grup 36">
            <a:extLst>
              <a:ext uri="{FF2B5EF4-FFF2-40B4-BE49-F238E27FC236}">
                <a16:creationId xmlns:a16="http://schemas.microsoft.com/office/drawing/2014/main" id="{939A51C1-7AE0-4315-B813-0EE43D3D5422}"/>
              </a:ext>
            </a:extLst>
          </p:cNvPr>
          <p:cNvGrpSpPr/>
          <p:nvPr/>
        </p:nvGrpSpPr>
        <p:grpSpPr>
          <a:xfrm>
            <a:off x="995893" y="890359"/>
            <a:ext cx="7745771" cy="5902466"/>
            <a:chOff x="-675287" y="903841"/>
            <a:chExt cx="7745771" cy="5902466"/>
          </a:xfrm>
        </p:grpSpPr>
        <p:grpSp>
          <p:nvGrpSpPr>
            <p:cNvPr id="14" name="Grup 13">
              <a:extLst>
                <a:ext uri="{FF2B5EF4-FFF2-40B4-BE49-F238E27FC236}">
                  <a16:creationId xmlns:a16="http://schemas.microsoft.com/office/drawing/2014/main" id="{F13BC62F-8A93-4759-951B-61759A67AAEF}"/>
                </a:ext>
              </a:extLst>
            </p:cNvPr>
            <p:cNvGrpSpPr/>
            <p:nvPr/>
          </p:nvGrpSpPr>
          <p:grpSpPr>
            <a:xfrm>
              <a:off x="-668199" y="6299206"/>
              <a:ext cx="7738683" cy="507101"/>
              <a:chOff x="-918634" y="5976439"/>
              <a:chExt cx="7532039" cy="508242"/>
            </a:xfrm>
          </p:grpSpPr>
          <p:cxnSp>
            <p:nvCxnSpPr>
              <p:cNvPr id="9" name="Düz Bağlayıcı 8">
                <a:extLst>
                  <a:ext uri="{FF2B5EF4-FFF2-40B4-BE49-F238E27FC236}">
                    <a16:creationId xmlns:a16="http://schemas.microsoft.com/office/drawing/2014/main" id="{06DC6F09-F28C-49C5-B03B-1114B03BAEE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-918633" y="6471171"/>
                <a:ext cx="7532038" cy="13508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Düz Ok Bağlayıcısı 10">
                <a:extLst>
                  <a:ext uri="{FF2B5EF4-FFF2-40B4-BE49-F238E27FC236}">
                    <a16:creationId xmlns:a16="http://schemas.microsoft.com/office/drawing/2014/main" id="{7F3312A7-1767-4D24-AAAF-D450338DAE4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-918634" y="5976439"/>
                <a:ext cx="0" cy="50824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Düz Ok Bağlayıcısı 44">
              <a:extLst>
                <a:ext uri="{FF2B5EF4-FFF2-40B4-BE49-F238E27FC236}">
                  <a16:creationId xmlns:a16="http://schemas.microsoft.com/office/drawing/2014/main" id="{933CE4EA-7D4C-4DAE-8C07-45ECD44489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-668199" y="3347861"/>
              <a:ext cx="0" cy="16124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Düz Ok Bağlayıcısı 47">
              <a:extLst>
                <a:ext uri="{FF2B5EF4-FFF2-40B4-BE49-F238E27FC236}">
                  <a16:creationId xmlns:a16="http://schemas.microsoft.com/office/drawing/2014/main" id="{D61055E1-50F0-462E-9984-68CB034D103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-668198" y="903841"/>
              <a:ext cx="11011" cy="208807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Düz Ok Bağlayıcısı 34">
              <a:extLst>
                <a:ext uri="{FF2B5EF4-FFF2-40B4-BE49-F238E27FC236}">
                  <a16:creationId xmlns:a16="http://schemas.microsoft.com/office/drawing/2014/main" id="{33160D5A-0436-40ED-A406-507818E077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-675287" y="5442170"/>
              <a:ext cx="1" cy="337859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ikdörtgen 1">
            <a:extLst>
              <a:ext uri="{FF2B5EF4-FFF2-40B4-BE49-F238E27FC236}">
                <a16:creationId xmlns:a16="http://schemas.microsoft.com/office/drawing/2014/main" id="{95C37D22-F3E3-4D40-A340-A13E036A6EA5}"/>
              </a:ext>
            </a:extLst>
          </p:cNvPr>
          <p:cNvSpPr/>
          <p:nvPr/>
        </p:nvSpPr>
        <p:spPr>
          <a:xfrm>
            <a:off x="5438961" y="1617622"/>
            <a:ext cx="883485" cy="6605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100" dirty="0"/>
              <a:t>Kalite Birimi</a:t>
            </a:r>
          </a:p>
        </p:txBody>
      </p:sp>
      <p:sp>
        <p:nvSpPr>
          <p:cNvPr id="5" name="Ok: Aşağı 4">
            <a:extLst>
              <a:ext uri="{FF2B5EF4-FFF2-40B4-BE49-F238E27FC236}">
                <a16:creationId xmlns:a16="http://schemas.microsoft.com/office/drawing/2014/main" id="{C621FE4F-AFF4-4448-9C0B-52BAC07C42B6}"/>
              </a:ext>
            </a:extLst>
          </p:cNvPr>
          <p:cNvSpPr/>
          <p:nvPr/>
        </p:nvSpPr>
        <p:spPr>
          <a:xfrm>
            <a:off x="9057979" y="4840408"/>
            <a:ext cx="1074180" cy="579824"/>
          </a:xfrm>
          <a:prstGeom prst="down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000" dirty="0"/>
              <a:t>Nihai Rapor</a:t>
            </a:r>
          </a:p>
        </p:txBody>
      </p:sp>
      <p:cxnSp>
        <p:nvCxnSpPr>
          <p:cNvPr id="36" name="Düz Bağlayıcı 35">
            <a:extLst>
              <a:ext uri="{FF2B5EF4-FFF2-40B4-BE49-F238E27FC236}">
                <a16:creationId xmlns:a16="http://schemas.microsoft.com/office/drawing/2014/main" id="{CEE3CC45-1FE4-412B-A669-8CEECAE35970}"/>
              </a:ext>
            </a:extLst>
          </p:cNvPr>
          <p:cNvCxnSpPr>
            <a:cxnSpLocks/>
          </p:cNvCxnSpPr>
          <p:nvPr/>
        </p:nvCxnSpPr>
        <p:spPr>
          <a:xfrm>
            <a:off x="8741664" y="6178822"/>
            <a:ext cx="0" cy="61400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Düz Bağlayıcı 37">
            <a:extLst>
              <a:ext uri="{FF2B5EF4-FFF2-40B4-BE49-F238E27FC236}">
                <a16:creationId xmlns:a16="http://schemas.microsoft.com/office/drawing/2014/main" id="{E9C6F44B-7E04-4C65-9BC1-78B2B2615C92}"/>
              </a:ext>
            </a:extLst>
          </p:cNvPr>
          <p:cNvCxnSpPr>
            <a:cxnSpLocks/>
          </p:cNvCxnSpPr>
          <p:nvPr/>
        </p:nvCxnSpPr>
        <p:spPr>
          <a:xfrm flipH="1">
            <a:off x="8741664" y="6178822"/>
            <a:ext cx="192469" cy="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Ok: Sağ 6">
            <a:extLst>
              <a:ext uri="{FF2B5EF4-FFF2-40B4-BE49-F238E27FC236}">
                <a16:creationId xmlns:a16="http://schemas.microsoft.com/office/drawing/2014/main" id="{DBC65897-DF86-402E-837E-1973A0BF8076}"/>
              </a:ext>
            </a:extLst>
          </p:cNvPr>
          <p:cNvSpPr/>
          <p:nvPr/>
        </p:nvSpPr>
        <p:spPr>
          <a:xfrm>
            <a:off x="6406275" y="1779787"/>
            <a:ext cx="707388" cy="498348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" dirty="0"/>
              <a:t>BİLGİ İÇİN </a:t>
            </a:r>
          </a:p>
        </p:txBody>
      </p:sp>
    </p:spTree>
    <p:extLst>
      <p:ext uri="{BB962C8B-B14F-4D97-AF65-F5344CB8AC3E}">
        <p14:creationId xmlns:p14="http://schemas.microsoft.com/office/powerpoint/2010/main" val="514368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1991</TotalTime>
  <Words>585</Words>
  <Application>Microsoft Office PowerPoint</Application>
  <PresentationFormat>Geniş ekran</PresentationFormat>
  <Paragraphs>103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Asena Ayça Özdemir</dc:creator>
  <cp:lastModifiedBy>admin</cp:lastModifiedBy>
  <cp:revision>223</cp:revision>
  <dcterms:created xsi:type="dcterms:W3CDTF">2020-02-20T10:38:43Z</dcterms:created>
  <dcterms:modified xsi:type="dcterms:W3CDTF">2020-09-17T06:47:43Z</dcterms:modified>
</cp:coreProperties>
</file>